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4"/>
  </p:notesMasterIdLst>
  <p:sldIdLst>
    <p:sldId id="288" r:id="rId2"/>
    <p:sldId id="317" r:id="rId3"/>
    <p:sldId id="292" r:id="rId4"/>
    <p:sldId id="294" r:id="rId5"/>
    <p:sldId id="295" r:id="rId6"/>
    <p:sldId id="277" r:id="rId7"/>
    <p:sldId id="290" r:id="rId8"/>
    <p:sldId id="279" r:id="rId9"/>
    <p:sldId id="280" r:id="rId10"/>
    <p:sldId id="343" r:id="rId11"/>
    <p:sldId id="299" r:id="rId12"/>
    <p:sldId id="331" r:id="rId13"/>
    <p:sldId id="332" r:id="rId14"/>
    <p:sldId id="329" r:id="rId15"/>
    <p:sldId id="333" r:id="rId16"/>
    <p:sldId id="344" r:id="rId17"/>
    <p:sldId id="301" r:id="rId18"/>
    <p:sldId id="334" r:id="rId19"/>
    <p:sldId id="335" r:id="rId20"/>
    <p:sldId id="283" r:id="rId21"/>
    <p:sldId id="297" r:id="rId22"/>
    <p:sldId id="296" r:id="rId23"/>
    <p:sldId id="291" r:id="rId24"/>
    <p:sldId id="298" r:id="rId25"/>
    <p:sldId id="336" r:id="rId26"/>
    <p:sldId id="324" r:id="rId27"/>
    <p:sldId id="325" r:id="rId28"/>
    <p:sldId id="326" r:id="rId29"/>
    <p:sldId id="328" r:id="rId30"/>
    <p:sldId id="327" r:id="rId31"/>
    <p:sldId id="337" r:id="rId32"/>
    <p:sldId id="338" r:id="rId33"/>
    <p:sldId id="339" r:id="rId34"/>
    <p:sldId id="340" r:id="rId35"/>
    <p:sldId id="341" r:id="rId36"/>
    <p:sldId id="342" r:id="rId37"/>
    <p:sldId id="314" r:id="rId38"/>
    <p:sldId id="320" r:id="rId39"/>
    <p:sldId id="318" r:id="rId40"/>
    <p:sldId id="319" r:id="rId41"/>
    <p:sldId id="321" r:id="rId42"/>
    <p:sldId id="316" r:id="rId4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4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B3195B-6E74-4EBF-B765-32F60998D6D9}" type="doc">
      <dgm:prSet loTypeId="urn:microsoft.com/office/officeart/2005/8/layout/radial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405BDCE-53A8-4BDB-AC94-5AFB6AB1C524}">
      <dgm:prSet phldrT="[Текст]" custT="1"/>
      <dgm:spPr/>
      <dgm:t>
        <a:bodyPr/>
        <a:lstStyle/>
        <a:p>
          <a:r>
            <a:rPr lang="ru-RU" sz="2800" dirty="0" smtClean="0">
              <a:latin typeface="Comic Sans MS" pitchFamily="66" charset="0"/>
            </a:rPr>
            <a:t>Элементы  ГП</a:t>
          </a:r>
          <a:endParaRPr lang="ru-RU" sz="2800" dirty="0">
            <a:latin typeface="Comic Sans MS" pitchFamily="66" charset="0"/>
          </a:endParaRPr>
        </a:p>
      </dgm:t>
    </dgm:pt>
    <dgm:pt modelId="{ADFBABDA-5F27-47E7-8591-EFEA4AD00173}" type="parTrans" cxnId="{770E0E31-A1A9-48D3-862A-72C72F464257}">
      <dgm:prSet/>
      <dgm:spPr/>
      <dgm:t>
        <a:bodyPr/>
        <a:lstStyle/>
        <a:p>
          <a:endParaRPr lang="ru-RU"/>
        </a:p>
      </dgm:t>
    </dgm:pt>
    <dgm:pt modelId="{F48075F5-EC3B-459D-9B09-9220537EB5D8}" type="sibTrans" cxnId="{770E0E31-A1A9-48D3-862A-72C72F464257}">
      <dgm:prSet/>
      <dgm:spPr/>
      <dgm:t>
        <a:bodyPr/>
        <a:lstStyle/>
        <a:p>
          <a:endParaRPr lang="ru-RU"/>
        </a:p>
      </dgm:t>
    </dgm:pt>
    <dgm:pt modelId="{0D7DF34A-5AAC-4AFC-A6A7-E606A8F3D091}">
      <dgm:prSet phldrT="[Текст]" custT="1"/>
      <dgm:spPr/>
      <dgm:t>
        <a:bodyPr/>
        <a:lstStyle/>
        <a:p>
          <a:r>
            <a:rPr lang="ru-RU" sz="2800" dirty="0" smtClean="0">
              <a:latin typeface="Comic Sans MS" pitchFamily="66" charset="0"/>
            </a:rPr>
            <a:t>Субъекты</a:t>
          </a:r>
          <a:r>
            <a:rPr lang="ru-RU" sz="2400" dirty="0" smtClean="0">
              <a:latin typeface="Comic Sans MS" pitchFamily="66" charset="0"/>
            </a:rPr>
            <a:t> </a:t>
          </a:r>
          <a:endParaRPr lang="ru-RU" sz="2400" dirty="0"/>
        </a:p>
      </dgm:t>
    </dgm:pt>
    <dgm:pt modelId="{086D80D8-09AC-4CFF-B70F-DFDA1CCC73F3}" type="parTrans" cxnId="{FC8A5FBA-FABA-4D50-AD20-A82979470D18}">
      <dgm:prSet/>
      <dgm:spPr/>
      <dgm:t>
        <a:bodyPr/>
        <a:lstStyle/>
        <a:p>
          <a:endParaRPr lang="ru-RU"/>
        </a:p>
      </dgm:t>
    </dgm:pt>
    <dgm:pt modelId="{07660CFD-921D-42AB-8AD3-9692CD86ADBC}" type="sibTrans" cxnId="{FC8A5FBA-FABA-4D50-AD20-A82979470D18}">
      <dgm:prSet/>
      <dgm:spPr/>
      <dgm:t>
        <a:bodyPr/>
        <a:lstStyle/>
        <a:p>
          <a:endParaRPr lang="ru-RU"/>
        </a:p>
      </dgm:t>
    </dgm:pt>
    <dgm:pt modelId="{B1B967E5-6A5C-43CB-81A8-8A5DBB0B5903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ru-RU" sz="2800" dirty="0" smtClean="0">
              <a:latin typeface="Comic Sans MS" pitchFamily="66" charset="0"/>
            </a:rPr>
            <a:t>Содержание</a:t>
          </a:r>
        </a:p>
        <a:p>
          <a:pPr>
            <a:lnSpc>
              <a:spcPct val="100000"/>
            </a:lnSpc>
          </a:pPr>
          <a:r>
            <a:rPr lang="ru-RU" sz="2000" dirty="0" smtClean="0">
              <a:latin typeface="Comic Sans MS" pitchFamily="66" charset="0"/>
            </a:rPr>
            <a:t>(права  и  обязанности)</a:t>
          </a:r>
          <a:endParaRPr lang="ru-RU" sz="2000" dirty="0">
            <a:latin typeface="Comic Sans MS" pitchFamily="66" charset="0"/>
          </a:endParaRPr>
        </a:p>
      </dgm:t>
    </dgm:pt>
    <dgm:pt modelId="{6F81607C-CBE5-4E2C-8ED2-63DB402082EE}" type="parTrans" cxnId="{591B9F37-4DE1-4CF7-8161-E2686019D327}">
      <dgm:prSet/>
      <dgm:spPr/>
      <dgm:t>
        <a:bodyPr/>
        <a:lstStyle/>
        <a:p>
          <a:endParaRPr lang="ru-RU"/>
        </a:p>
      </dgm:t>
    </dgm:pt>
    <dgm:pt modelId="{D5DC0945-0D37-4A7A-AAB7-BC01BD184400}" type="sibTrans" cxnId="{591B9F37-4DE1-4CF7-8161-E2686019D327}">
      <dgm:prSet/>
      <dgm:spPr/>
      <dgm:t>
        <a:bodyPr/>
        <a:lstStyle/>
        <a:p>
          <a:endParaRPr lang="ru-RU"/>
        </a:p>
      </dgm:t>
    </dgm:pt>
    <dgm:pt modelId="{26879536-2A16-42D7-A7D9-1254AE1750F9}">
      <dgm:prSet phldrT="[Текст]" custT="1"/>
      <dgm:spPr/>
      <dgm:t>
        <a:bodyPr/>
        <a:lstStyle/>
        <a:p>
          <a:r>
            <a:rPr lang="ru-RU" sz="2800" dirty="0" smtClean="0">
              <a:latin typeface="Comic Sans MS" pitchFamily="66" charset="0"/>
            </a:rPr>
            <a:t>Объекты </a:t>
          </a:r>
          <a:endParaRPr lang="ru-RU" sz="2800" dirty="0">
            <a:latin typeface="Comic Sans MS" pitchFamily="66" charset="0"/>
          </a:endParaRPr>
        </a:p>
      </dgm:t>
    </dgm:pt>
    <dgm:pt modelId="{232D90DB-B013-49D5-9DB8-7170423A2F66}" type="parTrans" cxnId="{76CBDC0F-5F14-4626-A1F1-160D27E498BA}">
      <dgm:prSet/>
      <dgm:spPr/>
      <dgm:t>
        <a:bodyPr/>
        <a:lstStyle/>
        <a:p>
          <a:endParaRPr lang="ru-RU"/>
        </a:p>
      </dgm:t>
    </dgm:pt>
    <dgm:pt modelId="{C8CD75A2-D60B-47E7-9338-8D5800366D1D}" type="sibTrans" cxnId="{76CBDC0F-5F14-4626-A1F1-160D27E498BA}">
      <dgm:prSet/>
      <dgm:spPr/>
      <dgm:t>
        <a:bodyPr/>
        <a:lstStyle/>
        <a:p>
          <a:endParaRPr lang="ru-RU"/>
        </a:p>
      </dgm:t>
    </dgm:pt>
    <dgm:pt modelId="{82839963-F153-4839-A605-888E2E4468B0}" type="pres">
      <dgm:prSet presAssocID="{89B3195B-6E74-4EBF-B765-32F60998D6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8AD7DD-096A-4842-8703-026E027E0251}" type="pres">
      <dgm:prSet presAssocID="{B405BDCE-53A8-4BDB-AC94-5AFB6AB1C524}" presName="centerShape" presStyleLbl="node0" presStyleIdx="0" presStyleCnt="1" custAng="0" custScaleX="116959" custScaleY="107284"/>
      <dgm:spPr/>
      <dgm:t>
        <a:bodyPr/>
        <a:lstStyle/>
        <a:p>
          <a:endParaRPr lang="ru-RU"/>
        </a:p>
      </dgm:t>
    </dgm:pt>
    <dgm:pt modelId="{FC7AD07C-7C0F-4C96-A2B2-6D1EB39367CA}" type="pres">
      <dgm:prSet presAssocID="{086D80D8-09AC-4CFF-B70F-DFDA1CCC73F3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807B7B12-1C81-4380-860F-CB8733BE277F}" type="pres">
      <dgm:prSet presAssocID="{0D7DF34A-5AAC-4AFC-A6A7-E606A8F3D09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67193-2385-4BE0-A9FC-CDBD1063AE6D}" type="pres">
      <dgm:prSet presAssocID="{6F81607C-CBE5-4E2C-8ED2-63DB402082E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A93340E4-3CF7-42AF-921D-5AA525FD3084}" type="pres">
      <dgm:prSet presAssocID="{B1B967E5-6A5C-43CB-81A8-8A5DBB0B5903}" presName="node" presStyleLbl="node1" presStyleIdx="1" presStyleCnt="3" custScaleX="116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913D3-8055-4F85-94E7-C8D8BA87FFC3}" type="pres">
      <dgm:prSet presAssocID="{232D90DB-B013-49D5-9DB8-7170423A2F6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3F68E6E-91DE-4B50-ADE1-DAFB9414FB16}" type="pres">
      <dgm:prSet presAssocID="{26879536-2A16-42D7-A7D9-1254AE1750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1B9F37-4DE1-4CF7-8161-E2686019D327}" srcId="{B405BDCE-53A8-4BDB-AC94-5AFB6AB1C524}" destId="{B1B967E5-6A5C-43CB-81A8-8A5DBB0B5903}" srcOrd="1" destOrd="0" parTransId="{6F81607C-CBE5-4E2C-8ED2-63DB402082EE}" sibTransId="{D5DC0945-0D37-4A7A-AAB7-BC01BD184400}"/>
    <dgm:cxn modelId="{E8E8B113-9009-4C84-92A3-E8E29828EDAD}" type="presOf" srcId="{6F81607C-CBE5-4E2C-8ED2-63DB402082EE}" destId="{22967193-2385-4BE0-A9FC-CDBD1063AE6D}" srcOrd="0" destOrd="0" presId="urn:microsoft.com/office/officeart/2005/8/layout/radial4"/>
    <dgm:cxn modelId="{B9C6B9C5-71C0-413C-8C58-DE667E5DF69A}" type="presOf" srcId="{B405BDCE-53A8-4BDB-AC94-5AFB6AB1C524}" destId="{AA8AD7DD-096A-4842-8703-026E027E0251}" srcOrd="0" destOrd="0" presId="urn:microsoft.com/office/officeart/2005/8/layout/radial4"/>
    <dgm:cxn modelId="{55A9ED34-A9EA-417B-85A7-A84821960B74}" type="presOf" srcId="{B1B967E5-6A5C-43CB-81A8-8A5DBB0B5903}" destId="{A93340E4-3CF7-42AF-921D-5AA525FD3084}" srcOrd="0" destOrd="0" presId="urn:microsoft.com/office/officeart/2005/8/layout/radial4"/>
    <dgm:cxn modelId="{1EC3591A-A8B0-4773-A257-2D3EA377EB9D}" type="presOf" srcId="{0D7DF34A-5AAC-4AFC-A6A7-E606A8F3D091}" destId="{807B7B12-1C81-4380-860F-CB8733BE277F}" srcOrd="0" destOrd="0" presId="urn:microsoft.com/office/officeart/2005/8/layout/radial4"/>
    <dgm:cxn modelId="{770E0E31-A1A9-48D3-862A-72C72F464257}" srcId="{89B3195B-6E74-4EBF-B765-32F60998D6D9}" destId="{B405BDCE-53A8-4BDB-AC94-5AFB6AB1C524}" srcOrd="0" destOrd="0" parTransId="{ADFBABDA-5F27-47E7-8591-EFEA4AD00173}" sibTransId="{F48075F5-EC3B-459D-9B09-9220537EB5D8}"/>
    <dgm:cxn modelId="{DACF4DAB-B60A-4E46-AB3E-C4CC9ACEF262}" type="presOf" srcId="{89B3195B-6E74-4EBF-B765-32F60998D6D9}" destId="{82839963-F153-4839-A605-888E2E4468B0}" srcOrd="0" destOrd="0" presId="urn:microsoft.com/office/officeart/2005/8/layout/radial4"/>
    <dgm:cxn modelId="{050D56E2-57AC-4219-91CA-81E6011E274A}" type="presOf" srcId="{26879536-2A16-42D7-A7D9-1254AE1750F9}" destId="{03F68E6E-91DE-4B50-ADE1-DAFB9414FB16}" srcOrd="0" destOrd="0" presId="urn:microsoft.com/office/officeart/2005/8/layout/radial4"/>
    <dgm:cxn modelId="{FC8A5FBA-FABA-4D50-AD20-A82979470D18}" srcId="{B405BDCE-53A8-4BDB-AC94-5AFB6AB1C524}" destId="{0D7DF34A-5AAC-4AFC-A6A7-E606A8F3D091}" srcOrd="0" destOrd="0" parTransId="{086D80D8-09AC-4CFF-B70F-DFDA1CCC73F3}" sibTransId="{07660CFD-921D-42AB-8AD3-9692CD86ADBC}"/>
    <dgm:cxn modelId="{16C31935-F471-4CA7-8D3A-4ADBE90DCDF2}" type="presOf" srcId="{232D90DB-B013-49D5-9DB8-7170423A2F66}" destId="{965913D3-8055-4F85-94E7-C8D8BA87FFC3}" srcOrd="0" destOrd="0" presId="urn:microsoft.com/office/officeart/2005/8/layout/radial4"/>
    <dgm:cxn modelId="{BE36D05A-00D4-4A1F-927D-7E1F2BA0CFB1}" type="presOf" srcId="{086D80D8-09AC-4CFF-B70F-DFDA1CCC73F3}" destId="{FC7AD07C-7C0F-4C96-A2B2-6D1EB39367CA}" srcOrd="0" destOrd="0" presId="urn:microsoft.com/office/officeart/2005/8/layout/radial4"/>
    <dgm:cxn modelId="{76CBDC0F-5F14-4626-A1F1-160D27E498BA}" srcId="{B405BDCE-53A8-4BDB-AC94-5AFB6AB1C524}" destId="{26879536-2A16-42D7-A7D9-1254AE1750F9}" srcOrd="2" destOrd="0" parTransId="{232D90DB-B013-49D5-9DB8-7170423A2F66}" sibTransId="{C8CD75A2-D60B-47E7-9338-8D5800366D1D}"/>
    <dgm:cxn modelId="{D136F997-362F-4D21-ADAE-D0B33DC634C5}" type="presParOf" srcId="{82839963-F153-4839-A605-888E2E4468B0}" destId="{AA8AD7DD-096A-4842-8703-026E027E0251}" srcOrd="0" destOrd="0" presId="urn:microsoft.com/office/officeart/2005/8/layout/radial4"/>
    <dgm:cxn modelId="{8AC3C824-38F7-4987-945C-022BA52B2F21}" type="presParOf" srcId="{82839963-F153-4839-A605-888E2E4468B0}" destId="{FC7AD07C-7C0F-4C96-A2B2-6D1EB39367CA}" srcOrd="1" destOrd="0" presId="urn:microsoft.com/office/officeart/2005/8/layout/radial4"/>
    <dgm:cxn modelId="{7EEBBC73-89D0-430E-9F85-EF1DB1C2A227}" type="presParOf" srcId="{82839963-F153-4839-A605-888E2E4468B0}" destId="{807B7B12-1C81-4380-860F-CB8733BE277F}" srcOrd="2" destOrd="0" presId="urn:microsoft.com/office/officeart/2005/8/layout/radial4"/>
    <dgm:cxn modelId="{24B4CEB3-F358-47C9-9AA9-CC51E9F6277D}" type="presParOf" srcId="{82839963-F153-4839-A605-888E2E4468B0}" destId="{22967193-2385-4BE0-A9FC-CDBD1063AE6D}" srcOrd="3" destOrd="0" presId="urn:microsoft.com/office/officeart/2005/8/layout/radial4"/>
    <dgm:cxn modelId="{C6F84DDF-CD74-4EAA-804D-BB8E087E29BA}" type="presParOf" srcId="{82839963-F153-4839-A605-888E2E4468B0}" destId="{A93340E4-3CF7-42AF-921D-5AA525FD3084}" srcOrd="4" destOrd="0" presId="urn:microsoft.com/office/officeart/2005/8/layout/radial4"/>
    <dgm:cxn modelId="{E8871FE9-681C-4E97-80B0-B0D9A3AE653E}" type="presParOf" srcId="{82839963-F153-4839-A605-888E2E4468B0}" destId="{965913D3-8055-4F85-94E7-C8D8BA87FFC3}" srcOrd="5" destOrd="0" presId="urn:microsoft.com/office/officeart/2005/8/layout/radial4"/>
    <dgm:cxn modelId="{C4EDC88B-098B-4E48-B44A-931B3551ED95}" type="presParOf" srcId="{82839963-F153-4839-A605-888E2E4468B0}" destId="{03F68E6E-91DE-4B50-ADE1-DAFB9414FB1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B3195B-6E74-4EBF-B765-32F60998D6D9}" type="doc">
      <dgm:prSet loTypeId="urn:microsoft.com/office/officeart/2005/8/layout/radial4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405BDCE-53A8-4BDB-AC94-5AFB6AB1C524}">
      <dgm:prSet phldrT="[Текст]" custT="1"/>
      <dgm:spPr/>
      <dgm:t>
        <a:bodyPr/>
        <a:lstStyle/>
        <a:p>
          <a:r>
            <a:rPr lang="ru-RU" sz="2800" dirty="0" smtClean="0">
              <a:latin typeface="Comic Sans MS" pitchFamily="66" charset="0"/>
            </a:rPr>
            <a:t>Субъекты ГП</a:t>
          </a:r>
          <a:endParaRPr lang="ru-RU" sz="2800" dirty="0">
            <a:latin typeface="Comic Sans MS" pitchFamily="66" charset="0"/>
          </a:endParaRPr>
        </a:p>
      </dgm:t>
    </dgm:pt>
    <dgm:pt modelId="{ADFBABDA-5F27-47E7-8591-EFEA4AD00173}" type="parTrans" cxnId="{770E0E31-A1A9-48D3-862A-72C72F464257}">
      <dgm:prSet/>
      <dgm:spPr/>
      <dgm:t>
        <a:bodyPr/>
        <a:lstStyle/>
        <a:p>
          <a:endParaRPr lang="ru-RU"/>
        </a:p>
      </dgm:t>
    </dgm:pt>
    <dgm:pt modelId="{F48075F5-EC3B-459D-9B09-9220537EB5D8}" type="sibTrans" cxnId="{770E0E31-A1A9-48D3-862A-72C72F464257}">
      <dgm:prSet/>
      <dgm:spPr/>
      <dgm:t>
        <a:bodyPr/>
        <a:lstStyle/>
        <a:p>
          <a:endParaRPr lang="ru-RU"/>
        </a:p>
      </dgm:t>
    </dgm:pt>
    <dgm:pt modelId="{0D7DF34A-5AAC-4AFC-A6A7-E606A8F3D091}">
      <dgm:prSet phldrT="[Текст]" custT="1"/>
      <dgm:spPr/>
      <dgm:t>
        <a:bodyPr/>
        <a:lstStyle/>
        <a:p>
          <a:r>
            <a:rPr lang="ru-RU" sz="2600" dirty="0" smtClean="0">
              <a:latin typeface="Comic Sans MS" pitchFamily="66" charset="0"/>
            </a:rPr>
            <a:t>Граждане </a:t>
          </a:r>
          <a:endParaRPr lang="ru-RU" sz="2600" dirty="0"/>
        </a:p>
      </dgm:t>
    </dgm:pt>
    <dgm:pt modelId="{086D80D8-09AC-4CFF-B70F-DFDA1CCC73F3}" type="parTrans" cxnId="{FC8A5FBA-FABA-4D50-AD20-A82979470D18}">
      <dgm:prSet/>
      <dgm:spPr/>
      <dgm:t>
        <a:bodyPr/>
        <a:lstStyle/>
        <a:p>
          <a:endParaRPr lang="ru-RU"/>
        </a:p>
      </dgm:t>
    </dgm:pt>
    <dgm:pt modelId="{07660CFD-921D-42AB-8AD3-9692CD86ADBC}" type="sibTrans" cxnId="{FC8A5FBA-FABA-4D50-AD20-A82979470D18}">
      <dgm:prSet/>
      <dgm:spPr/>
      <dgm:t>
        <a:bodyPr/>
        <a:lstStyle/>
        <a:p>
          <a:endParaRPr lang="ru-RU"/>
        </a:p>
      </dgm:t>
    </dgm:pt>
    <dgm:pt modelId="{B1B967E5-6A5C-43CB-81A8-8A5DBB0B5903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ru-RU" sz="2600" dirty="0" smtClean="0">
              <a:latin typeface="Comic Sans MS" pitchFamily="66" charset="0"/>
            </a:rPr>
            <a:t>Юридические  лица</a:t>
          </a:r>
          <a:endParaRPr lang="ru-RU" sz="2600" dirty="0">
            <a:latin typeface="Comic Sans MS" pitchFamily="66" charset="0"/>
          </a:endParaRPr>
        </a:p>
      </dgm:t>
    </dgm:pt>
    <dgm:pt modelId="{6F81607C-CBE5-4E2C-8ED2-63DB402082EE}" type="parTrans" cxnId="{591B9F37-4DE1-4CF7-8161-E2686019D327}">
      <dgm:prSet/>
      <dgm:spPr/>
      <dgm:t>
        <a:bodyPr/>
        <a:lstStyle/>
        <a:p>
          <a:endParaRPr lang="ru-RU"/>
        </a:p>
      </dgm:t>
    </dgm:pt>
    <dgm:pt modelId="{D5DC0945-0D37-4A7A-AAB7-BC01BD184400}" type="sibTrans" cxnId="{591B9F37-4DE1-4CF7-8161-E2686019D327}">
      <dgm:prSet/>
      <dgm:spPr/>
      <dgm:t>
        <a:bodyPr/>
        <a:lstStyle/>
        <a:p>
          <a:endParaRPr lang="ru-RU"/>
        </a:p>
      </dgm:t>
    </dgm:pt>
    <dgm:pt modelId="{26879536-2A16-42D7-A7D9-1254AE1750F9}">
      <dgm:prSet phldrT="[Текст]" custT="1"/>
      <dgm:spPr/>
      <dgm:t>
        <a:bodyPr/>
        <a:lstStyle/>
        <a:p>
          <a:r>
            <a:rPr lang="ru-RU" sz="2600" dirty="0" smtClean="0">
              <a:latin typeface="Comic Sans MS" pitchFamily="66" charset="0"/>
            </a:rPr>
            <a:t>Государство </a:t>
          </a:r>
          <a:endParaRPr lang="ru-RU" sz="2600" dirty="0">
            <a:latin typeface="Comic Sans MS" pitchFamily="66" charset="0"/>
          </a:endParaRPr>
        </a:p>
      </dgm:t>
    </dgm:pt>
    <dgm:pt modelId="{232D90DB-B013-49D5-9DB8-7170423A2F66}" type="parTrans" cxnId="{76CBDC0F-5F14-4626-A1F1-160D27E498BA}">
      <dgm:prSet/>
      <dgm:spPr/>
      <dgm:t>
        <a:bodyPr/>
        <a:lstStyle/>
        <a:p>
          <a:endParaRPr lang="ru-RU"/>
        </a:p>
      </dgm:t>
    </dgm:pt>
    <dgm:pt modelId="{C8CD75A2-D60B-47E7-9338-8D5800366D1D}" type="sibTrans" cxnId="{76CBDC0F-5F14-4626-A1F1-160D27E498BA}">
      <dgm:prSet/>
      <dgm:spPr/>
      <dgm:t>
        <a:bodyPr/>
        <a:lstStyle/>
        <a:p>
          <a:endParaRPr lang="ru-RU"/>
        </a:p>
      </dgm:t>
    </dgm:pt>
    <dgm:pt modelId="{82839963-F153-4839-A605-888E2E4468B0}" type="pres">
      <dgm:prSet presAssocID="{89B3195B-6E74-4EBF-B765-32F60998D6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8AD7DD-096A-4842-8703-026E027E0251}" type="pres">
      <dgm:prSet presAssocID="{B405BDCE-53A8-4BDB-AC94-5AFB6AB1C524}" presName="centerShape" presStyleLbl="node0" presStyleIdx="0" presStyleCnt="1" custAng="0" custScaleX="116959" custScaleY="107284"/>
      <dgm:spPr/>
      <dgm:t>
        <a:bodyPr/>
        <a:lstStyle/>
        <a:p>
          <a:endParaRPr lang="ru-RU"/>
        </a:p>
      </dgm:t>
    </dgm:pt>
    <dgm:pt modelId="{FC7AD07C-7C0F-4C96-A2B2-6D1EB39367CA}" type="pres">
      <dgm:prSet presAssocID="{086D80D8-09AC-4CFF-B70F-DFDA1CCC73F3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807B7B12-1C81-4380-860F-CB8733BE277F}" type="pres">
      <dgm:prSet presAssocID="{0D7DF34A-5AAC-4AFC-A6A7-E606A8F3D091}" presName="node" presStyleLbl="node1" presStyleIdx="0" presStyleCnt="3" custRadScaleRad="100038" custRadScaleInc="-2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67193-2385-4BE0-A9FC-CDBD1063AE6D}" type="pres">
      <dgm:prSet presAssocID="{6F81607C-CBE5-4E2C-8ED2-63DB402082E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A93340E4-3CF7-42AF-921D-5AA525FD3084}" type="pres">
      <dgm:prSet presAssocID="{B1B967E5-6A5C-43CB-81A8-8A5DBB0B5903}" presName="node" presStyleLbl="node1" presStyleIdx="1" presStyleCnt="3" custScaleX="116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913D3-8055-4F85-94E7-C8D8BA87FFC3}" type="pres">
      <dgm:prSet presAssocID="{232D90DB-B013-49D5-9DB8-7170423A2F6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3F68E6E-91DE-4B50-ADE1-DAFB9414FB16}" type="pres">
      <dgm:prSet presAssocID="{26879536-2A16-42D7-A7D9-1254AE1750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E61DA6-8ACA-4782-996C-A28F6328209C}" type="presOf" srcId="{0D7DF34A-5AAC-4AFC-A6A7-E606A8F3D091}" destId="{807B7B12-1C81-4380-860F-CB8733BE277F}" srcOrd="0" destOrd="0" presId="urn:microsoft.com/office/officeart/2005/8/layout/radial4"/>
    <dgm:cxn modelId="{FC8A5FBA-FABA-4D50-AD20-A82979470D18}" srcId="{B405BDCE-53A8-4BDB-AC94-5AFB6AB1C524}" destId="{0D7DF34A-5AAC-4AFC-A6A7-E606A8F3D091}" srcOrd="0" destOrd="0" parTransId="{086D80D8-09AC-4CFF-B70F-DFDA1CCC73F3}" sibTransId="{07660CFD-921D-42AB-8AD3-9692CD86ADBC}"/>
    <dgm:cxn modelId="{76CBDC0F-5F14-4626-A1F1-160D27E498BA}" srcId="{B405BDCE-53A8-4BDB-AC94-5AFB6AB1C524}" destId="{26879536-2A16-42D7-A7D9-1254AE1750F9}" srcOrd="2" destOrd="0" parTransId="{232D90DB-B013-49D5-9DB8-7170423A2F66}" sibTransId="{C8CD75A2-D60B-47E7-9338-8D5800366D1D}"/>
    <dgm:cxn modelId="{591B9F37-4DE1-4CF7-8161-E2686019D327}" srcId="{B405BDCE-53A8-4BDB-AC94-5AFB6AB1C524}" destId="{B1B967E5-6A5C-43CB-81A8-8A5DBB0B5903}" srcOrd="1" destOrd="0" parTransId="{6F81607C-CBE5-4E2C-8ED2-63DB402082EE}" sibTransId="{D5DC0945-0D37-4A7A-AAB7-BC01BD184400}"/>
    <dgm:cxn modelId="{770E0E31-A1A9-48D3-862A-72C72F464257}" srcId="{89B3195B-6E74-4EBF-B765-32F60998D6D9}" destId="{B405BDCE-53A8-4BDB-AC94-5AFB6AB1C524}" srcOrd="0" destOrd="0" parTransId="{ADFBABDA-5F27-47E7-8591-EFEA4AD00173}" sibTransId="{F48075F5-EC3B-459D-9B09-9220537EB5D8}"/>
    <dgm:cxn modelId="{0787DB45-4E5C-463B-86EB-88D96BDDD4A3}" type="presOf" srcId="{89B3195B-6E74-4EBF-B765-32F60998D6D9}" destId="{82839963-F153-4839-A605-888E2E4468B0}" srcOrd="0" destOrd="0" presId="urn:microsoft.com/office/officeart/2005/8/layout/radial4"/>
    <dgm:cxn modelId="{0DEAE655-AB08-43C9-9A46-A77A4C12A0ED}" type="presOf" srcId="{26879536-2A16-42D7-A7D9-1254AE1750F9}" destId="{03F68E6E-91DE-4B50-ADE1-DAFB9414FB16}" srcOrd="0" destOrd="0" presId="urn:microsoft.com/office/officeart/2005/8/layout/radial4"/>
    <dgm:cxn modelId="{60D6D928-68ED-498E-A1C5-96CB7BC9E7D8}" type="presOf" srcId="{086D80D8-09AC-4CFF-B70F-DFDA1CCC73F3}" destId="{FC7AD07C-7C0F-4C96-A2B2-6D1EB39367CA}" srcOrd="0" destOrd="0" presId="urn:microsoft.com/office/officeart/2005/8/layout/radial4"/>
    <dgm:cxn modelId="{12DC716E-A92A-4048-A74D-3856C9F98457}" type="presOf" srcId="{B1B967E5-6A5C-43CB-81A8-8A5DBB0B5903}" destId="{A93340E4-3CF7-42AF-921D-5AA525FD3084}" srcOrd="0" destOrd="0" presId="urn:microsoft.com/office/officeart/2005/8/layout/radial4"/>
    <dgm:cxn modelId="{DAB1F7BB-00E9-4515-9C30-03442CAC08D9}" type="presOf" srcId="{6F81607C-CBE5-4E2C-8ED2-63DB402082EE}" destId="{22967193-2385-4BE0-A9FC-CDBD1063AE6D}" srcOrd="0" destOrd="0" presId="urn:microsoft.com/office/officeart/2005/8/layout/radial4"/>
    <dgm:cxn modelId="{5D585BFA-961C-41E4-BB84-31C20B7D514F}" type="presOf" srcId="{B405BDCE-53A8-4BDB-AC94-5AFB6AB1C524}" destId="{AA8AD7DD-096A-4842-8703-026E027E0251}" srcOrd="0" destOrd="0" presId="urn:microsoft.com/office/officeart/2005/8/layout/radial4"/>
    <dgm:cxn modelId="{611B3BC8-0858-4938-B961-E3CDD9CEF59E}" type="presOf" srcId="{232D90DB-B013-49D5-9DB8-7170423A2F66}" destId="{965913D3-8055-4F85-94E7-C8D8BA87FFC3}" srcOrd="0" destOrd="0" presId="urn:microsoft.com/office/officeart/2005/8/layout/radial4"/>
    <dgm:cxn modelId="{50E2887B-FB53-473F-966E-943743F46A9A}" type="presParOf" srcId="{82839963-F153-4839-A605-888E2E4468B0}" destId="{AA8AD7DD-096A-4842-8703-026E027E0251}" srcOrd="0" destOrd="0" presId="urn:microsoft.com/office/officeart/2005/8/layout/radial4"/>
    <dgm:cxn modelId="{40D7E387-687C-4B4C-9558-662F959045EF}" type="presParOf" srcId="{82839963-F153-4839-A605-888E2E4468B0}" destId="{FC7AD07C-7C0F-4C96-A2B2-6D1EB39367CA}" srcOrd="1" destOrd="0" presId="urn:microsoft.com/office/officeart/2005/8/layout/radial4"/>
    <dgm:cxn modelId="{26452300-1A5F-4804-8C31-07E3D764DDCF}" type="presParOf" srcId="{82839963-F153-4839-A605-888E2E4468B0}" destId="{807B7B12-1C81-4380-860F-CB8733BE277F}" srcOrd="2" destOrd="0" presId="urn:microsoft.com/office/officeart/2005/8/layout/radial4"/>
    <dgm:cxn modelId="{4A4C503F-4136-4F64-888C-2B0D23D67954}" type="presParOf" srcId="{82839963-F153-4839-A605-888E2E4468B0}" destId="{22967193-2385-4BE0-A9FC-CDBD1063AE6D}" srcOrd="3" destOrd="0" presId="urn:microsoft.com/office/officeart/2005/8/layout/radial4"/>
    <dgm:cxn modelId="{49564DC1-D8F5-4445-8F6E-73CD7790F691}" type="presParOf" srcId="{82839963-F153-4839-A605-888E2E4468B0}" destId="{A93340E4-3CF7-42AF-921D-5AA525FD3084}" srcOrd="4" destOrd="0" presId="urn:microsoft.com/office/officeart/2005/8/layout/radial4"/>
    <dgm:cxn modelId="{9F7838D5-6DC5-4F88-95AE-801ADBEE4D70}" type="presParOf" srcId="{82839963-F153-4839-A605-888E2E4468B0}" destId="{965913D3-8055-4F85-94E7-C8D8BA87FFC3}" srcOrd="5" destOrd="0" presId="urn:microsoft.com/office/officeart/2005/8/layout/radial4"/>
    <dgm:cxn modelId="{FB24BD46-C080-42DF-BA8A-81FC1F2F6591}" type="presParOf" srcId="{82839963-F153-4839-A605-888E2E4468B0}" destId="{03F68E6E-91DE-4B50-ADE1-DAFB9414FB1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3F953B-0053-46B5-AEBD-74DD2583586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3612B2-4316-4C35-AB4F-2CDF3848A3C0}">
      <dgm:prSet phldrT="[Текст]" custT="1"/>
      <dgm:spPr>
        <a:noFill/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rgbClr val="C00000"/>
              </a:solidFill>
              <a:latin typeface="Comic Sans MS" pitchFamily="66" charset="0"/>
            </a:rPr>
            <a:t>Уровни  гражданской  дееспособности</a:t>
          </a:r>
          <a:endParaRPr lang="ru-RU" sz="2800" b="1" dirty="0">
            <a:solidFill>
              <a:srgbClr val="C00000"/>
            </a:solidFill>
            <a:latin typeface="Comic Sans MS" pitchFamily="66" charset="0"/>
          </a:endParaRPr>
        </a:p>
      </dgm:t>
    </dgm:pt>
    <dgm:pt modelId="{ECF680CA-EC27-41C1-849D-D0745D0656AC}" type="parTrans" cxnId="{407D85D6-87FD-4D70-A51F-3021D6F3EE8B}">
      <dgm:prSet/>
      <dgm:spPr/>
      <dgm:t>
        <a:bodyPr/>
        <a:lstStyle/>
        <a:p>
          <a:endParaRPr lang="ru-RU"/>
        </a:p>
      </dgm:t>
    </dgm:pt>
    <dgm:pt modelId="{807B1CD2-1F94-41A3-9E7F-71BB92B08F23}" type="sibTrans" cxnId="{407D85D6-87FD-4D70-A51F-3021D6F3EE8B}">
      <dgm:prSet/>
      <dgm:spPr/>
      <dgm:t>
        <a:bodyPr/>
        <a:lstStyle/>
        <a:p>
          <a:endParaRPr lang="ru-RU"/>
        </a:p>
      </dgm:t>
    </dgm:pt>
    <dgm:pt modelId="{BDBBF97E-6A42-48B1-89B2-36248998FB49}">
      <dgm:prSet phldrT="[Текст]" custT="1"/>
      <dgm:spPr/>
      <dgm:t>
        <a:bodyPr/>
        <a:lstStyle/>
        <a:p>
          <a:r>
            <a:rPr lang="ru-RU" sz="2400" b="1" dirty="0" smtClean="0">
              <a:latin typeface="+mn-lt"/>
            </a:rPr>
            <a:t>полная  недееспособность  до  </a:t>
          </a:r>
          <a:r>
            <a:rPr lang="ru-RU" sz="2400" b="1" i="0" dirty="0" smtClean="0">
              <a:solidFill>
                <a:srgbClr val="C00000"/>
              </a:solidFill>
              <a:latin typeface="+mn-lt"/>
            </a:rPr>
            <a:t>6</a:t>
          </a:r>
          <a:r>
            <a:rPr lang="ru-RU" sz="2400" b="1" dirty="0" smtClean="0">
              <a:latin typeface="+mn-lt"/>
            </a:rPr>
            <a:t>  лет   </a:t>
          </a:r>
          <a:endParaRPr lang="ru-RU" sz="2400" b="1" dirty="0">
            <a:latin typeface="+mn-lt"/>
          </a:endParaRPr>
        </a:p>
      </dgm:t>
    </dgm:pt>
    <dgm:pt modelId="{36BA0455-6F0F-4A01-8059-09D813387D1F}" type="parTrans" cxnId="{8A46B2F1-F8F3-4AF6-AAB0-42098A3DE173}">
      <dgm:prSet/>
      <dgm:spPr/>
      <dgm:t>
        <a:bodyPr/>
        <a:lstStyle/>
        <a:p>
          <a:endParaRPr lang="ru-RU"/>
        </a:p>
      </dgm:t>
    </dgm:pt>
    <dgm:pt modelId="{82FFDD49-A8BD-426E-9FF8-A165EE15ADC2}" type="sibTrans" cxnId="{8A46B2F1-F8F3-4AF6-AAB0-42098A3DE173}">
      <dgm:prSet/>
      <dgm:spPr/>
      <dgm:t>
        <a:bodyPr/>
        <a:lstStyle/>
        <a:p>
          <a:endParaRPr lang="ru-RU"/>
        </a:p>
      </dgm:t>
    </dgm:pt>
    <dgm:pt modelId="{C09C98F9-EF55-4F37-AC59-D178474C836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+mn-lt"/>
            </a:rPr>
            <a:t>16 – 18 </a:t>
          </a:r>
          <a:r>
            <a:rPr lang="ru-RU" sz="2400" b="1" dirty="0" smtClean="0">
              <a:latin typeface="+mn-lt"/>
            </a:rPr>
            <a:t>лет полная дееспособность </a:t>
          </a:r>
          <a:r>
            <a:rPr lang="ru-RU" sz="1800" b="1" dirty="0" smtClean="0">
              <a:solidFill>
                <a:srgbClr val="C00000"/>
              </a:solidFill>
              <a:latin typeface="+mn-lt"/>
            </a:rPr>
            <a:t>(эмансипация)  </a:t>
          </a:r>
          <a:r>
            <a:rPr lang="ru-RU" sz="1800" b="1" dirty="0" smtClean="0">
              <a:latin typeface="+mn-lt"/>
            </a:rPr>
            <a:t>для предпринимателей, работающих по трудовому договору,</a:t>
          </a:r>
        </a:p>
        <a:p>
          <a:r>
            <a:rPr lang="ru-RU" sz="1800" b="1" dirty="0" smtClean="0">
              <a:latin typeface="+mn-lt"/>
            </a:rPr>
            <a:t> вступивших в брак</a:t>
          </a:r>
          <a:endParaRPr lang="ru-RU" sz="1800" b="1" dirty="0">
            <a:latin typeface="+mn-lt"/>
          </a:endParaRPr>
        </a:p>
      </dgm:t>
    </dgm:pt>
    <dgm:pt modelId="{5F60E9D3-6BD9-488F-80EE-A79A4A2439B0}" type="parTrans" cxnId="{65A81155-5403-4D47-A210-6BE040CD8CBA}">
      <dgm:prSet/>
      <dgm:spPr/>
      <dgm:t>
        <a:bodyPr/>
        <a:lstStyle/>
        <a:p>
          <a:endParaRPr lang="ru-RU"/>
        </a:p>
      </dgm:t>
    </dgm:pt>
    <dgm:pt modelId="{18835AA5-0B8F-489B-887B-D672EB8B4F95}" type="sibTrans" cxnId="{65A81155-5403-4D47-A210-6BE040CD8CBA}">
      <dgm:prSet/>
      <dgm:spPr/>
      <dgm:t>
        <a:bodyPr/>
        <a:lstStyle/>
        <a:p>
          <a:endParaRPr lang="ru-RU"/>
        </a:p>
      </dgm:t>
    </dgm:pt>
    <dgm:pt modelId="{0B4729E4-6581-47F1-A6F1-8A8AEBEFD6C2}">
      <dgm:prSet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+mn-lt"/>
            </a:rPr>
            <a:t>14 - 18 </a:t>
          </a:r>
          <a:r>
            <a:rPr lang="ru-RU" sz="2400" b="1" dirty="0" smtClean="0">
              <a:latin typeface="+mn-lt"/>
            </a:rPr>
            <a:t>лет - частичная дееспособность </a:t>
          </a:r>
          <a:r>
            <a:rPr lang="ru-RU" sz="1800" b="1" dirty="0" smtClean="0">
              <a:latin typeface="+mn-lt"/>
            </a:rPr>
            <a:t>(право самостоятельно распоряжаться заработком, стипендией, вносить вклады в банк, заключать сделки с согласия родителей)</a:t>
          </a:r>
          <a:endParaRPr lang="ru-RU" sz="1800" b="1" dirty="0">
            <a:latin typeface="+mn-lt"/>
          </a:endParaRPr>
        </a:p>
      </dgm:t>
    </dgm:pt>
    <dgm:pt modelId="{97C14FAB-642D-4647-8758-3BE6DBF5C3C3}" type="parTrans" cxnId="{94E27CDB-B44F-4B0B-9AD6-803A41F5991F}">
      <dgm:prSet/>
      <dgm:spPr/>
      <dgm:t>
        <a:bodyPr/>
        <a:lstStyle/>
        <a:p>
          <a:endParaRPr lang="ru-RU"/>
        </a:p>
      </dgm:t>
    </dgm:pt>
    <dgm:pt modelId="{FD7D56FA-0F8B-4E2B-B542-4E715365936A}" type="sibTrans" cxnId="{94E27CDB-B44F-4B0B-9AD6-803A41F5991F}">
      <dgm:prSet/>
      <dgm:spPr/>
      <dgm:t>
        <a:bodyPr/>
        <a:lstStyle/>
        <a:p>
          <a:endParaRPr lang="ru-RU"/>
        </a:p>
      </dgm:t>
    </dgm:pt>
    <dgm:pt modelId="{17DF2F36-01C5-4E22-8A4E-DFC63D9CA1D2}">
      <dgm:prSet custT="1"/>
      <dgm:spPr/>
      <dgm:t>
        <a:bodyPr/>
        <a:lstStyle/>
        <a:p>
          <a:r>
            <a:rPr lang="ru-RU" sz="2400" b="1" dirty="0" smtClean="0">
              <a:latin typeface="+mn-lt"/>
            </a:rPr>
            <a:t> </a:t>
          </a:r>
          <a:r>
            <a:rPr lang="ru-RU" sz="2400" b="1" dirty="0" smtClean="0">
              <a:solidFill>
                <a:srgbClr val="C00000"/>
              </a:solidFill>
              <a:latin typeface="+mn-lt"/>
            </a:rPr>
            <a:t>6 - 14 </a:t>
          </a:r>
          <a:r>
            <a:rPr lang="ru-RU" sz="2400" b="1" dirty="0" smtClean="0">
              <a:latin typeface="+mn-lt"/>
            </a:rPr>
            <a:t>лет </a:t>
          </a:r>
          <a:r>
            <a:rPr lang="ru-RU" sz="1800" b="1" dirty="0" smtClean="0">
              <a:latin typeface="+mn-lt"/>
            </a:rPr>
            <a:t>(право  на  мелкие  бытовые  сделки, распоряжение  деньгами  с  разрешения  законных  представителей)</a:t>
          </a:r>
          <a:endParaRPr lang="ru-RU" sz="1800" b="1" dirty="0">
            <a:latin typeface="+mn-lt"/>
          </a:endParaRPr>
        </a:p>
      </dgm:t>
    </dgm:pt>
    <dgm:pt modelId="{F347BD45-1A08-495B-BDF4-1CA8CA63A188}" type="parTrans" cxnId="{945780F1-4F6B-4CA9-8518-48B0AE1D5423}">
      <dgm:prSet/>
      <dgm:spPr/>
      <dgm:t>
        <a:bodyPr/>
        <a:lstStyle/>
        <a:p>
          <a:endParaRPr lang="ru-RU"/>
        </a:p>
      </dgm:t>
    </dgm:pt>
    <dgm:pt modelId="{5E9CEE6F-3F34-4EC2-A138-6108C6679A74}" type="sibTrans" cxnId="{945780F1-4F6B-4CA9-8518-48B0AE1D5423}">
      <dgm:prSet/>
      <dgm:spPr/>
      <dgm:t>
        <a:bodyPr/>
        <a:lstStyle/>
        <a:p>
          <a:endParaRPr lang="ru-RU"/>
        </a:p>
      </dgm:t>
    </dgm:pt>
    <dgm:pt modelId="{A91B159A-602D-40AF-ABB7-FA7ED3F6B9CB}">
      <dgm:prSet custT="1"/>
      <dgm:spPr/>
      <dgm:t>
        <a:bodyPr/>
        <a:lstStyle/>
        <a:p>
          <a:r>
            <a:rPr lang="ru-RU" sz="2400" b="1" dirty="0" smtClean="0">
              <a:latin typeface="+mn-lt"/>
            </a:rPr>
            <a:t>с  </a:t>
          </a:r>
          <a:r>
            <a:rPr lang="ru-RU" sz="2400" b="1" dirty="0" smtClean="0">
              <a:solidFill>
                <a:srgbClr val="C00000"/>
              </a:solidFill>
              <a:latin typeface="+mn-lt"/>
            </a:rPr>
            <a:t>18</a:t>
          </a:r>
          <a:r>
            <a:rPr lang="ru-RU" sz="2400" b="1" dirty="0" smtClean="0">
              <a:solidFill>
                <a:srgbClr val="FF0000"/>
              </a:solidFill>
              <a:latin typeface="+mn-lt"/>
            </a:rPr>
            <a:t> </a:t>
          </a:r>
          <a:r>
            <a:rPr lang="ru-RU" sz="2400" b="1" dirty="0" smtClean="0">
              <a:latin typeface="+mn-lt"/>
            </a:rPr>
            <a:t> лет – полная  дееспособность</a:t>
          </a:r>
          <a:endParaRPr lang="ru-RU" sz="2400" b="1" dirty="0">
            <a:latin typeface="+mn-lt"/>
          </a:endParaRPr>
        </a:p>
      </dgm:t>
    </dgm:pt>
    <dgm:pt modelId="{B8B495F7-2398-4702-95B9-FCF0952A5BD4}" type="parTrans" cxnId="{52CEA1EC-FF0F-4DE0-A0C0-FE297B88DE3C}">
      <dgm:prSet/>
      <dgm:spPr/>
      <dgm:t>
        <a:bodyPr/>
        <a:lstStyle/>
        <a:p>
          <a:endParaRPr lang="ru-RU"/>
        </a:p>
      </dgm:t>
    </dgm:pt>
    <dgm:pt modelId="{9C1DE104-484C-415B-95E1-75DEFDB495D3}" type="sibTrans" cxnId="{52CEA1EC-FF0F-4DE0-A0C0-FE297B88DE3C}">
      <dgm:prSet/>
      <dgm:spPr/>
      <dgm:t>
        <a:bodyPr/>
        <a:lstStyle/>
        <a:p>
          <a:endParaRPr lang="ru-RU"/>
        </a:p>
      </dgm:t>
    </dgm:pt>
    <dgm:pt modelId="{CA25A324-2140-4476-9F29-6E5593FBEDAF}" type="pres">
      <dgm:prSet presAssocID="{D33F953B-0053-46B5-AEBD-74DD2583586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B37FC01-DFE1-45AE-8629-637D7598C281}" type="pres">
      <dgm:prSet presAssocID="{293612B2-4316-4C35-AB4F-2CDF3848A3C0}" presName="root" presStyleCnt="0"/>
      <dgm:spPr/>
    </dgm:pt>
    <dgm:pt modelId="{C4105D2E-FA94-4509-9447-F44C5E61BDF4}" type="pres">
      <dgm:prSet presAssocID="{293612B2-4316-4C35-AB4F-2CDF3848A3C0}" presName="rootComposite" presStyleCnt="0"/>
      <dgm:spPr/>
    </dgm:pt>
    <dgm:pt modelId="{864A0B61-9501-42D7-8FCE-454FB09049B8}" type="pres">
      <dgm:prSet presAssocID="{293612B2-4316-4C35-AB4F-2CDF3848A3C0}" presName="rootText" presStyleLbl="node1" presStyleIdx="0" presStyleCnt="1" custScaleX="431905" custLinFactNeighborX="23793" custLinFactNeighborY="-1470"/>
      <dgm:spPr/>
      <dgm:t>
        <a:bodyPr/>
        <a:lstStyle/>
        <a:p>
          <a:endParaRPr lang="ru-RU"/>
        </a:p>
      </dgm:t>
    </dgm:pt>
    <dgm:pt modelId="{B96F531D-CD41-425D-9AF5-AA114E54283D}" type="pres">
      <dgm:prSet presAssocID="{293612B2-4316-4C35-AB4F-2CDF3848A3C0}" presName="rootConnector" presStyleLbl="node1" presStyleIdx="0" presStyleCnt="1"/>
      <dgm:spPr/>
      <dgm:t>
        <a:bodyPr/>
        <a:lstStyle/>
        <a:p>
          <a:endParaRPr lang="ru-RU"/>
        </a:p>
      </dgm:t>
    </dgm:pt>
    <dgm:pt modelId="{665725EA-9977-4A2C-B387-616F9CE3CF0C}" type="pres">
      <dgm:prSet presAssocID="{293612B2-4316-4C35-AB4F-2CDF3848A3C0}" presName="childShape" presStyleCnt="0"/>
      <dgm:spPr/>
    </dgm:pt>
    <dgm:pt modelId="{CB5334E2-4890-48F3-9E50-ED7B3E164C27}" type="pres">
      <dgm:prSet presAssocID="{36BA0455-6F0F-4A01-8059-09D813387D1F}" presName="Name13" presStyleLbl="parChTrans1D2" presStyleIdx="0" presStyleCnt="5"/>
      <dgm:spPr/>
      <dgm:t>
        <a:bodyPr/>
        <a:lstStyle/>
        <a:p>
          <a:endParaRPr lang="ru-RU"/>
        </a:p>
      </dgm:t>
    </dgm:pt>
    <dgm:pt modelId="{EBF5B89D-04B0-4F7A-9617-6568D054CC0D}" type="pres">
      <dgm:prSet presAssocID="{BDBBF97E-6A42-48B1-89B2-36248998FB49}" presName="childText" presStyleLbl="bgAcc1" presStyleIdx="0" presStyleCnt="5" custScaleX="532888" custLinFactNeighborX="-1130" custLinFactNeighborY="-5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E4C2D-61BB-40DE-A517-9CB882306B1C}" type="pres">
      <dgm:prSet presAssocID="{F347BD45-1A08-495B-BDF4-1CA8CA63A188}" presName="Name13" presStyleLbl="parChTrans1D2" presStyleIdx="1" presStyleCnt="5"/>
      <dgm:spPr/>
      <dgm:t>
        <a:bodyPr/>
        <a:lstStyle/>
        <a:p>
          <a:endParaRPr lang="ru-RU"/>
        </a:p>
      </dgm:t>
    </dgm:pt>
    <dgm:pt modelId="{3F87C526-2749-464F-B035-B088BE05DECA}" type="pres">
      <dgm:prSet presAssocID="{17DF2F36-01C5-4E22-8A4E-DFC63D9CA1D2}" presName="childText" presStyleLbl="bgAcc1" presStyleIdx="1" presStyleCnt="5" custScaleX="531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D037B-6443-474B-BEEA-6199D485CCC4}" type="pres">
      <dgm:prSet presAssocID="{97C14FAB-642D-4647-8758-3BE6DBF5C3C3}" presName="Name13" presStyleLbl="parChTrans1D2" presStyleIdx="2" presStyleCnt="5"/>
      <dgm:spPr/>
      <dgm:t>
        <a:bodyPr/>
        <a:lstStyle/>
        <a:p>
          <a:endParaRPr lang="ru-RU"/>
        </a:p>
      </dgm:t>
    </dgm:pt>
    <dgm:pt modelId="{F38F7678-D1F2-403C-8B35-09E569497002}" type="pres">
      <dgm:prSet presAssocID="{0B4729E4-6581-47F1-A6F1-8A8AEBEFD6C2}" presName="childText" presStyleLbl="bgAcc1" presStyleIdx="2" presStyleCnt="5" custScaleX="534056" custScaleY="107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449E8-7E9A-4C97-A7EE-2273E5020E20}" type="pres">
      <dgm:prSet presAssocID="{5F60E9D3-6BD9-488F-80EE-A79A4A2439B0}" presName="Name13" presStyleLbl="parChTrans1D2" presStyleIdx="3" presStyleCnt="5"/>
      <dgm:spPr/>
      <dgm:t>
        <a:bodyPr/>
        <a:lstStyle/>
        <a:p>
          <a:endParaRPr lang="ru-RU"/>
        </a:p>
      </dgm:t>
    </dgm:pt>
    <dgm:pt modelId="{7BB4CEE6-575A-4207-8CC9-B882AE60E694}" type="pres">
      <dgm:prSet presAssocID="{C09C98F9-EF55-4F37-AC59-D178474C836A}" presName="childText" presStyleLbl="bgAcc1" presStyleIdx="3" presStyleCnt="5" custScaleX="534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F6F5C-D386-40F4-865F-4BE03BAC98E3}" type="pres">
      <dgm:prSet presAssocID="{B8B495F7-2398-4702-95B9-FCF0952A5BD4}" presName="Name13" presStyleLbl="parChTrans1D2" presStyleIdx="4" presStyleCnt="5"/>
      <dgm:spPr/>
      <dgm:t>
        <a:bodyPr/>
        <a:lstStyle/>
        <a:p>
          <a:endParaRPr lang="ru-RU"/>
        </a:p>
      </dgm:t>
    </dgm:pt>
    <dgm:pt modelId="{58CB7C78-76A2-4576-94B2-8EAACC265746}" type="pres">
      <dgm:prSet presAssocID="{A91B159A-602D-40AF-ABB7-FA7ED3F6B9CB}" presName="childText" presStyleLbl="bgAcc1" presStyleIdx="4" presStyleCnt="5" custScaleX="534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D04C88-3952-4304-84FF-A652F7987954}" type="presOf" srcId="{293612B2-4316-4C35-AB4F-2CDF3848A3C0}" destId="{864A0B61-9501-42D7-8FCE-454FB09049B8}" srcOrd="0" destOrd="0" presId="urn:microsoft.com/office/officeart/2005/8/layout/hierarchy3"/>
    <dgm:cxn modelId="{65A81155-5403-4D47-A210-6BE040CD8CBA}" srcId="{293612B2-4316-4C35-AB4F-2CDF3848A3C0}" destId="{C09C98F9-EF55-4F37-AC59-D178474C836A}" srcOrd="3" destOrd="0" parTransId="{5F60E9D3-6BD9-488F-80EE-A79A4A2439B0}" sibTransId="{18835AA5-0B8F-489B-887B-D672EB8B4F95}"/>
    <dgm:cxn modelId="{55B15FCE-9C45-4AF7-97AB-F86DCA59FD64}" type="presOf" srcId="{C09C98F9-EF55-4F37-AC59-D178474C836A}" destId="{7BB4CEE6-575A-4207-8CC9-B882AE60E694}" srcOrd="0" destOrd="0" presId="urn:microsoft.com/office/officeart/2005/8/layout/hierarchy3"/>
    <dgm:cxn modelId="{B3B8E7D9-9BBB-4826-8300-0EB33B49FCC6}" type="presOf" srcId="{F347BD45-1A08-495B-BDF4-1CA8CA63A188}" destId="{C70E4C2D-61BB-40DE-A517-9CB882306B1C}" srcOrd="0" destOrd="0" presId="urn:microsoft.com/office/officeart/2005/8/layout/hierarchy3"/>
    <dgm:cxn modelId="{8A46B2F1-F8F3-4AF6-AAB0-42098A3DE173}" srcId="{293612B2-4316-4C35-AB4F-2CDF3848A3C0}" destId="{BDBBF97E-6A42-48B1-89B2-36248998FB49}" srcOrd="0" destOrd="0" parTransId="{36BA0455-6F0F-4A01-8059-09D813387D1F}" sibTransId="{82FFDD49-A8BD-426E-9FF8-A165EE15ADC2}"/>
    <dgm:cxn modelId="{945780F1-4F6B-4CA9-8518-48B0AE1D5423}" srcId="{293612B2-4316-4C35-AB4F-2CDF3848A3C0}" destId="{17DF2F36-01C5-4E22-8A4E-DFC63D9CA1D2}" srcOrd="1" destOrd="0" parTransId="{F347BD45-1A08-495B-BDF4-1CA8CA63A188}" sibTransId="{5E9CEE6F-3F34-4EC2-A138-6108C6679A74}"/>
    <dgm:cxn modelId="{50C80C87-962D-4831-9868-5C0ACC56BAEB}" type="presOf" srcId="{A91B159A-602D-40AF-ABB7-FA7ED3F6B9CB}" destId="{58CB7C78-76A2-4576-94B2-8EAACC265746}" srcOrd="0" destOrd="0" presId="urn:microsoft.com/office/officeart/2005/8/layout/hierarchy3"/>
    <dgm:cxn modelId="{1453B9A9-50AA-4535-969F-5BFC2CF6E5A9}" type="presOf" srcId="{293612B2-4316-4C35-AB4F-2CDF3848A3C0}" destId="{B96F531D-CD41-425D-9AF5-AA114E54283D}" srcOrd="1" destOrd="0" presId="urn:microsoft.com/office/officeart/2005/8/layout/hierarchy3"/>
    <dgm:cxn modelId="{BF04EA6B-3BA2-4F04-ADFE-1A6A62B3F6F4}" type="presOf" srcId="{36BA0455-6F0F-4A01-8059-09D813387D1F}" destId="{CB5334E2-4890-48F3-9E50-ED7B3E164C27}" srcOrd="0" destOrd="0" presId="urn:microsoft.com/office/officeart/2005/8/layout/hierarchy3"/>
    <dgm:cxn modelId="{407D85D6-87FD-4D70-A51F-3021D6F3EE8B}" srcId="{D33F953B-0053-46B5-AEBD-74DD25835861}" destId="{293612B2-4316-4C35-AB4F-2CDF3848A3C0}" srcOrd="0" destOrd="0" parTransId="{ECF680CA-EC27-41C1-849D-D0745D0656AC}" sibTransId="{807B1CD2-1F94-41A3-9E7F-71BB92B08F23}"/>
    <dgm:cxn modelId="{3F4AF0F0-B5C3-4F07-8548-EA564BE7FB77}" type="presOf" srcId="{BDBBF97E-6A42-48B1-89B2-36248998FB49}" destId="{EBF5B89D-04B0-4F7A-9617-6568D054CC0D}" srcOrd="0" destOrd="0" presId="urn:microsoft.com/office/officeart/2005/8/layout/hierarchy3"/>
    <dgm:cxn modelId="{B45D5846-6FC6-4501-8022-C3F0E8745B26}" type="presOf" srcId="{17DF2F36-01C5-4E22-8A4E-DFC63D9CA1D2}" destId="{3F87C526-2749-464F-B035-B088BE05DECA}" srcOrd="0" destOrd="0" presId="urn:microsoft.com/office/officeart/2005/8/layout/hierarchy3"/>
    <dgm:cxn modelId="{638F48E1-7A7D-4782-A7A6-D17E9E701680}" type="presOf" srcId="{B8B495F7-2398-4702-95B9-FCF0952A5BD4}" destId="{395F6F5C-D386-40F4-865F-4BE03BAC98E3}" srcOrd="0" destOrd="0" presId="urn:microsoft.com/office/officeart/2005/8/layout/hierarchy3"/>
    <dgm:cxn modelId="{FF5211E8-5D43-4517-8EDC-77B4C911BFE5}" type="presOf" srcId="{5F60E9D3-6BD9-488F-80EE-A79A4A2439B0}" destId="{4B5449E8-7E9A-4C97-A7EE-2273E5020E20}" srcOrd="0" destOrd="0" presId="urn:microsoft.com/office/officeart/2005/8/layout/hierarchy3"/>
    <dgm:cxn modelId="{94E27CDB-B44F-4B0B-9AD6-803A41F5991F}" srcId="{293612B2-4316-4C35-AB4F-2CDF3848A3C0}" destId="{0B4729E4-6581-47F1-A6F1-8A8AEBEFD6C2}" srcOrd="2" destOrd="0" parTransId="{97C14FAB-642D-4647-8758-3BE6DBF5C3C3}" sibTransId="{FD7D56FA-0F8B-4E2B-B542-4E715365936A}"/>
    <dgm:cxn modelId="{04D5B6B5-5781-4CF9-A70C-DF4AD570F9BE}" type="presOf" srcId="{97C14FAB-642D-4647-8758-3BE6DBF5C3C3}" destId="{700D037B-6443-474B-BEEA-6199D485CCC4}" srcOrd="0" destOrd="0" presId="urn:microsoft.com/office/officeart/2005/8/layout/hierarchy3"/>
    <dgm:cxn modelId="{C34C552D-56DE-406A-8EC6-5E848C184399}" type="presOf" srcId="{0B4729E4-6581-47F1-A6F1-8A8AEBEFD6C2}" destId="{F38F7678-D1F2-403C-8B35-09E569497002}" srcOrd="0" destOrd="0" presId="urn:microsoft.com/office/officeart/2005/8/layout/hierarchy3"/>
    <dgm:cxn modelId="{52CEA1EC-FF0F-4DE0-A0C0-FE297B88DE3C}" srcId="{293612B2-4316-4C35-AB4F-2CDF3848A3C0}" destId="{A91B159A-602D-40AF-ABB7-FA7ED3F6B9CB}" srcOrd="4" destOrd="0" parTransId="{B8B495F7-2398-4702-95B9-FCF0952A5BD4}" sibTransId="{9C1DE104-484C-415B-95E1-75DEFDB495D3}"/>
    <dgm:cxn modelId="{E265181F-E3F4-425C-B83D-390E95602184}" type="presOf" srcId="{D33F953B-0053-46B5-AEBD-74DD25835861}" destId="{CA25A324-2140-4476-9F29-6E5593FBEDAF}" srcOrd="0" destOrd="0" presId="urn:microsoft.com/office/officeart/2005/8/layout/hierarchy3"/>
    <dgm:cxn modelId="{0A69B705-6984-479B-A5A8-A92708692F48}" type="presParOf" srcId="{CA25A324-2140-4476-9F29-6E5593FBEDAF}" destId="{8B37FC01-DFE1-45AE-8629-637D7598C281}" srcOrd="0" destOrd="0" presId="urn:microsoft.com/office/officeart/2005/8/layout/hierarchy3"/>
    <dgm:cxn modelId="{E8E6E9BB-7A95-4B5D-877A-55039BC36A39}" type="presParOf" srcId="{8B37FC01-DFE1-45AE-8629-637D7598C281}" destId="{C4105D2E-FA94-4509-9447-F44C5E61BDF4}" srcOrd="0" destOrd="0" presId="urn:microsoft.com/office/officeart/2005/8/layout/hierarchy3"/>
    <dgm:cxn modelId="{3B0C2C0D-2D42-4B7D-B510-4500126199C9}" type="presParOf" srcId="{C4105D2E-FA94-4509-9447-F44C5E61BDF4}" destId="{864A0B61-9501-42D7-8FCE-454FB09049B8}" srcOrd="0" destOrd="0" presId="urn:microsoft.com/office/officeart/2005/8/layout/hierarchy3"/>
    <dgm:cxn modelId="{E7B20187-BF33-484B-87DD-9E0960313941}" type="presParOf" srcId="{C4105D2E-FA94-4509-9447-F44C5E61BDF4}" destId="{B96F531D-CD41-425D-9AF5-AA114E54283D}" srcOrd="1" destOrd="0" presId="urn:microsoft.com/office/officeart/2005/8/layout/hierarchy3"/>
    <dgm:cxn modelId="{EB8C328D-780D-45C1-86FC-DBE1FE7AC5A4}" type="presParOf" srcId="{8B37FC01-DFE1-45AE-8629-637D7598C281}" destId="{665725EA-9977-4A2C-B387-616F9CE3CF0C}" srcOrd="1" destOrd="0" presId="urn:microsoft.com/office/officeart/2005/8/layout/hierarchy3"/>
    <dgm:cxn modelId="{37A11DDE-BECF-4937-A863-512C601684FD}" type="presParOf" srcId="{665725EA-9977-4A2C-B387-616F9CE3CF0C}" destId="{CB5334E2-4890-48F3-9E50-ED7B3E164C27}" srcOrd="0" destOrd="0" presId="urn:microsoft.com/office/officeart/2005/8/layout/hierarchy3"/>
    <dgm:cxn modelId="{CA450161-210C-42E9-A792-8A6EE6E88497}" type="presParOf" srcId="{665725EA-9977-4A2C-B387-616F9CE3CF0C}" destId="{EBF5B89D-04B0-4F7A-9617-6568D054CC0D}" srcOrd="1" destOrd="0" presId="urn:microsoft.com/office/officeart/2005/8/layout/hierarchy3"/>
    <dgm:cxn modelId="{0861EF06-0EEA-4630-820F-D988FCD73FA6}" type="presParOf" srcId="{665725EA-9977-4A2C-B387-616F9CE3CF0C}" destId="{C70E4C2D-61BB-40DE-A517-9CB882306B1C}" srcOrd="2" destOrd="0" presId="urn:microsoft.com/office/officeart/2005/8/layout/hierarchy3"/>
    <dgm:cxn modelId="{3EDE3DE0-0168-4C2C-8E46-147C92E13786}" type="presParOf" srcId="{665725EA-9977-4A2C-B387-616F9CE3CF0C}" destId="{3F87C526-2749-464F-B035-B088BE05DECA}" srcOrd="3" destOrd="0" presId="urn:microsoft.com/office/officeart/2005/8/layout/hierarchy3"/>
    <dgm:cxn modelId="{BE7446DD-C222-4399-B917-DA92C36CE543}" type="presParOf" srcId="{665725EA-9977-4A2C-B387-616F9CE3CF0C}" destId="{700D037B-6443-474B-BEEA-6199D485CCC4}" srcOrd="4" destOrd="0" presId="urn:microsoft.com/office/officeart/2005/8/layout/hierarchy3"/>
    <dgm:cxn modelId="{E5F53404-0989-4EAB-88CB-96AFF0FED4F1}" type="presParOf" srcId="{665725EA-9977-4A2C-B387-616F9CE3CF0C}" destId="{F38F7678-D1F2-403C-8B35-09E569497002}" srcOrd="5" destOrd="0" presId="urn:microsoft.com/office/officeart/2005/8/layout/hierarchy3"/>
    <dgm:cxn modelId="{7ACD34A4-6D86-4D42-A208-6A66CE621FDE}" type="presParOf" srcId="{665725EA-9977-4A2C-B387-616F9CE3CF0C}" destId="{4B5449E8-7E9A-4C97-A7EE-2273E5020E20}" srcOrd="6" destOrd="0" presId="urn:microsoft.com/office/officeart/2005/8/layout/hierarchy3"/>
    <dgm:cxn modelId="{5698609B-15DC-4222-BF83-12ED690C0D21}" type="presParOf" srcId="{665725EA-9977-4A2C-B387-616F9CE3CF0C}" destId="{7BB4CEE6-575A-4207-8CC9-B882AE60E694}" srcOrd="7" destOrd="0" presId="urn:microsoft.com/office/officeart/2005/8/layout/hierarchy3"/>
    <dgm:cxn modelId="{26FD32E4-D6F7-48F1-B6F5-49A3F9F73DDE}" type="presParOf" srcId="{665725EA-9977-4A2C-B387-616F9CE3CF0C}" destId="{395F6F5C-D386-40F4-865F-4BE03BAC98E3}" srcOrd="8" destOrd="0" presId="urn:microsoft.com/office/officeart/2005/8/layout/hierarchy3"/>
    <dgm:cxn modelId="{72D3947F-EF10-414A-AF29-C2590C84462F}" type="presParOf" srcId="{665725EA-9977-4A2C-B387-616F9CE3CF0C}" destId="{58CB7C78-76A2-4576-94B2-8EAACC265746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AD7DD-096A-4842-8703-026E027E0251}">
      <dsp:nvSpPr>
        <dsp:cNvPr id="0" name=""/>
        <dsp:cNvSpPr/>
      </dsp:nvSpPr>
      <dsp:spPr>
        <a:xfrm>
          <a:off x="2698800" y="2864312"/>
          <a:ext cx="2811310" cy="257875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Элементы  ГП</a:t>
          </a:r>
          <a:endParaRPr lang="ru-RU" sz="2800" kern="1200" dirty="0">
            <a:latin typeface="Comic Sans MS" pitchFamily="66" charset="0"/>
          </a:endParaRPr>
        </a:p>
      </dsp:txBody>
      <dsp:txXfrm>
        <a:off x="3110507" y="3241962"/>
        <a:ext cx="1987896" cy="1823455"/>
      </dsp:txXfrm>
    </dsp:sp>
    <dsp:sp modelId="{FC7AD07C-7C0F-4C96-A2B2-6D1EB39367CA}">
      <dsp:nvSpPr>
        <dsp:cNvPr id="0" name=""/>
        <dsp:cNvSpPr/>
      </dsp:nvSpPr>
      <dsp:spPr>
        <a:xfrm rot="12900000">
          <a:off x="1251414" y="2448265"/>
          <a:ext cx="1813232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7B7B12-1C81-4380-860F-CB8733BE277F}">
      <dsp:nvSpPr>
        <dsp:cNvPr id="0" name=""/>
        <dsp:cNvSpPr/>
      </dsp:nvSpPr>
      <dsp:spPr>
        <a:xfrm>
          <a:off x="273629" y="1357379"/>
          <a:ext cx="2283488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Субъекты</a:t>
          </a:r>
          <a:r>
            <a:rPr lang="ru-RU" sz="2400" kern="1200" dirty="0" smtClean="0">
              <a:latin typeface="Comic Sans MS" pitchFamily="66" charset="0"/>
            </a:rPr>
            <a:t> </a:t>
          </a:r>
          <a:endParaRPr lang="ru-RU" sz="2400" kern="1200" dirty="0"/>
        </a:p>
      </dsp:txBody>
      <dsp:txXfrm>
        <a:off x="327134" y="1410884"/>
        <a:ext cx="2176478" cy="1719780"/>
      </dsp:txXfrm>
    </dsp:sp>
    <dsp:sp modelId="{22967193-2385-4BE0-A9FC-CDBD1063AE6D}">
      <dsp:nvSpPr>
        <dsp:cNvPr id="0" name=""/>
        <dsp:cNvSpPr/>
      </dsp:nvSpPr>
      <dsp:spPr>
        <a:xfrm rot="16200000">
          <a:off x="3162581" y="1470278"/>
          <a:ext cx="1883749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3340E4-3CF7-42AF-921D-5AA525FD3084}">
      <dsp:nvSpPr>
        <dsp:cNvPr id="0" name=""/>
        <dsp:cNvSpPr/>
      </dsp:nvSpPr>
      <dsp:spPr>
        <a:xfrm>
          <a:off x="2776892" y="-42468"/>
          <a:ext cx="2655126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Содержание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</a:rPr>
            <a:t>(права  и  обязанности)</a:t>
          </a:r>
          <a:endParaRPr lang="ru-RU" sz="2000" kern="1200" dirty="0">
            <a:latin typeface="Comic Sans MS" pitchFamily="66" charset="0"/>
          </a:endParaRPr>
        </a:p>
      </dsp:txBody>
      <dsp:txXfrm>
        <a:off x="2830397" y="11037"/>
        <a:ext cx="2548116" cy="1719780"/>
      </dsp:txXfrm>
    </dsp:sp>
    <dsp:sp modelId="{965913D3-8055-4F85-94E7-C8D8BA87FFC3}">
      <dsp:nvSpPr>
        <dsp:cNvPr id="0" name=""/>
        <dsp:cNvSpPr/>
      </dsp:nvSpPr>
      <dsp:spPr>
        <a:xfrm rot="19500000">
          <a:off x="5144265" y="2448265"/>
          <a:ext cx="1813232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F68E6E-91DE-4B50-ADE1-DAFB9414FB16}">
      <dsp:nvSpPr>
        <dsp:cNvPr id="0" name=""/>
        <dsp:cNvSpPr/>
      </dsp:nvSpPr>
      <dsp:spPr>
        <a:xfrm>
          <a:off x="5651793" y="1357379"/>
          <a:ext cx="2283488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Объекты </a:t>
          </a:r>
          <a:endParaRPr lang="ru-RU" sz="2800" kern="1200" dirty="0">
            <a:latin typeface="Comic Sans MS" pitchFamily="66" charset="0"/>
          </a:endParaRPr>
        </a:p>
      </dsp:txBody>
      <dsp:txXfrm>
        <a:off x="5705298" y="1410884"/>
        <a:ext cx="2176478" cy="1719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AD7DD-096A-4842-8703-026E027E0251}">
      <dsp:nvSpPr>
        <dsp:cNvPr id="0" name=""/>
        <dsp:cNvSpPr/>
      </dsp:nvSpPr>
      <dsp:spPr>
        <a:xfrm>
          <a:off x="2698800" y="2864312"/>
          <a:ext cx="2811310" cy="257875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Субъекты ГП</a:t>
          </a:r>
          <a:endParaRPr lang="ru-RU" sz="2800" kern="1200" dirty="0">
            <a:latin typeface="Comic Sans MS" pitchFamily="66" charset="0"/>
          </a:endParaRPr>
        </a:p>
      </dsp:txBody>
      <dsp:txXfrm>
        <a:off x="3110507" y="3241962"/>
        <a:ext cx="1987896" cy="1823455"/>
      </dsp:txXfrm>
    </dsp:sp>
    <dsp:sp modelId="{FC7AD07C-7C0F-4C96-A2B2-6D1EB39367CA}">
      <dsp:nvSpPr>
        <dsp:cNvPr id="0" name=""/>
        <dsp:cNvSpPr/>
      </dsp:nvSpPr>
      <dsp:spPr>
        <a:xfrm rot="12794412">
          <a:off x="1209606" y="2507423"/>
          <a:ext cx="1811136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7B7B12-1C81-4380-860F-CB8733BE277F}">
      <dsp:nvSpPr>
        <dsp:cNvPr id="0" name=""/>
        <dsp:cNvSpPr/>
      </dsp:nvSpPr>
      <dsp:spPr>
        <a:xfrm>
          <a:off x="216031" y="1440164"/>
          <a:ext cx="2283488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omic Sans MS" pitchFamily="66" charset="0"/>
            </a:rPr>
            <a:t>Граждане </a:t>
          </a:r>
          <a:endParaRPr lang="ru-RU" sz="2600" kern="1200" dirty="0"/>
        </a:p>
      </dsp:txBody>
      <dsp:txXfrm>
        <a:off x="269536" y="1493669"/>
        <a:ext cx="2176478" cy="1719780"/>
      </dsp:txXfrm>
    </dsp:sp>
    <dsp:sp modelId="{22967193-2385-4BE0-A9FC-CDBD1063AE6D}">
      <dsp:nvSpPr>
        <dsp:cNvPr id="0" name=""/>
        <dsp:cNvSpPr/>
      </dsp:nvSpPr>
      <dsp:spPr>
        <a:xfrm rot="16200000">
          <a:off x="3162581" y="1470278"/>
          <a:ext cx="1883749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3340E4-3CF7-42AF-921D-5AA525FD3084}">
      <dsp:nvSpPr>
        <dsp:cNvPr id="0" name=""/>
        <dsp:cNvSpPr/>
      </dsp:nvSpPr>
      <dsp:spPr>
        <a:xfrm>
          <a:off x="2776892" y="-42468"/>
          <a:ext cx="2655126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omic Sans MS" pitchFamily="66" charset="0"/>
            </a:rPr>
            <a:t>Юридические  лица</a:t>
          </a:r>
          <a:endParaRPr lang="ru-RU" sz="2600" kern="1200" dirty="0">
            <a:latin typeface="Comic Sans MS" pitchFamily="66" charset="0"/>
          </a:endParaRPr>
        </a:p>
      </dsp:txBody>
      <dsp:txXfrm>
        <a:off x="2830397" y="11037"/>
        <a:ext cx="2548116" cy="1719780"/>
      </dsp:txXfrm>
    </dsp:sp>
    <dsp:sp modelId="{965913D3-8055-4F85-94E7-C8D8BA87FFC3}">
      <dsp:nvSpPr>
        <dsp:cNvPr id="0" name=""/>
        <dsp:cNvSpPr/>
      </dsp:nvSpPr>
      <dsp:spPr>
        <a:xfrm rot="19500000">
          <a:off x="5144265" y="2448265"/>
          <a:ext cx="1813232" cy="68504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F68E6E-91DE-4B50-ADE1-DAFB9414FB16}">
      <dsp:nvSpPr>
        <dsp:cNvPr id="0" name=""/>
        <dsp:cNvSpPr/>
      </dsp:nvSpPr>
      <dsp:spPr>
        <a:xfrm>
          <a:off x="5651793" y="1357379"/>
          <a:ext cx="2283488" cy="182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omic Sans MS" pitchFamily="66" charset="0"/>
            </a:rPr>
            <a:t>Государство </a:t>
          </a:r>
          <a:endParaRPr lang="ru-RU" sz="2600" kern="1200" dirty="0">
            <a:latin typeface="Comic Sans MS" pitchFamily="66" charset="0"/>
          </a:endParaRPr>
        </a:p>
      </dsp:txBody>
      <dsp:txXfrm>
        <a:off x="5705298" y="1410884"/>
        <a:ext cx="2176478" cy="1719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A0B61-9501-42D7-8FCE-454FB09049B8}">
      <dsp:nvSpPr>
        <dsp:cNvPr id="0" name=""/>
        <dsp:cNvSpPr/>
      </dsp:nvSpPr>
      <dsp:spPr>
        <a:xfrm>
          <a:off x="432147" y="109384"/>
          <a:ext cx="7794961" cy="90239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  <a:latin typeface="Comic Sans MS" pitchFamily="66" charset="0"/>
            </a:rPr>
            <a:t>Уровни  гражданской  дееспособности</a:t>
          </a:r>
          <a:endParaRPr lang="ru-RU" sz="2800" b="1" kern="1200" dirty="0">
            <a:solidFill>
              <a:srgbClr val="C00000"/>
            </a:solidFill>
            <a:latin typeface="Comic Sans MS" pitchFamily="66" charset="0"/>
          </a:endParaRPr>
        </a:p>
      </dsp:txBody>
      <dsp:txXfrm>
        <a:off x="458577" y="135814"/>
        <a:ext cx="7742101" cy="849533"/>
      </dsp:txXfrm>
    </dsp:sp>
    <dsp:sp modelId="{CB5334E2-4890-48F3-9E50-ED7B3E164C27}">
      <dsp:nvSpPr>
        <dsp:cNvPr id="0" name=""/>
        <dsp:cNvSpPr/>
      </dsp:nvSpPr>
      <dsp:spPr>
        <a:xfrm>
          <a:off x="1211643" y="1011777"/>
          <a:ext cx="333768" cy="636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6169"/>
              </a:lnTo>
              <a:lnTo>
                <a:pt x="333768" y="6361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5B89D-04B0-4F7A-9617-6568D054CC0D}">
      <dsp:nvSpPr>
        <dsp:cNvPr id="0" name=""/>
        <dsp:cNvSpPr/>
      </dsp:nvSpPr>
      <dsp:spPr>
        <a:xfrm>
          <a:off x="1545411" y="1196750"/>
          <a:ext cx="7693991" cy="902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+mn-lt"/>
            </a:rPr>
            <a:t>полная  недееспособность  до  </a:t>
          </a:r>
          <a:r>
            <a:rPr lang="ru-RU" sz="2400" b="1" i="0" kern="1200" dirty="0" smtClean="0">
              <a:solidFill>
                <a:srgbClr val="C00000"/>
              </a:solidFill>
              <a:latin typeface="+mn-lt"/>
            </a:rPr>
            <a:t>6</a:t>
          </a:r>
          <a:r>
            <a:rPr lang="ru-RU" sz="2400" b="1" kern="1200" dirty="0" smtClean="0">
              <a:latin typeface="+mn-lt"/>
            </a:rPr>
            <a:t>  лет   </a:t>
          </a:r>
          <a:endParaRPr lang="ru-RU" sz="2400" b="1" kern="1200" dirty="0">
            <a:latin typeface="+mn-lt"/>
          </a:endParaRPr>
        </a:p>
      </dsp:txBody>
      <dsp:txXfrm>
        <a:off x="1571841" y="1223180"/>
        <a:ext cx="7641131" cy="849533"/>
      </dsp:txXfrm>
    </dsp:sp>
    <dsp:sp modelId="{C70E4C2D-61BB-40DE-A517-9CB882306B1C}">
      <dsp:nvSpPr>
        <dsp:cNvPr id="0" name=""/>
        <dsp:cNvSpPr/>
      </dsp:nvSpPr>
      <dsp:spPr>
        <a:xfrm>
          <a:off x="1211643" y="1011777"/>
          <a:ext cx="350083" cy="1818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8051"/>
              </a:lnTo>
              <a:lnTo>
                <a:pt x="350083" y="18180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C526-2749-464F-B035-B088BE05DECA}">
      <dsp:nvSpPr>
        <dsp:cNvPr id="0" name=""/>
        <dsp:cNvSpPr/>
      </dsp:nvSpPr>
      <dsp:spPr>
        <a:xfrm>
          <a:off x="1561727" y="2378632"/>
          <a:ext cx="7668940" cy="902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+mn-lt"/>
            </a:rPr>
            <a:t> </a:t>
          </a:r>
          <a:r>
            <a:rPr lang="ru-RU" sz="2400" b="1" kern="1200" dirty="0" smtClean="0">
              <a:solidFill>
                <a:srgbClr val="C00000"/>
              </a:solidFill>
              <a:latin typeface="+mn-lt"/>
            </a:rPr>
            <a:t>6 - 14 </a:t>
          </a:r>
          <a:r>
            <a:rPr lang="ru-RU" sz="2400" b="1" kern="1200" dirty="0" smtClean="0">
              <a:latin typeface="+mn-lt"/>
            </a:rPr>
            <a:t>лет </a:t>
          </a:r>
          <a:r>
            <a:rPr lang="ru-RU" sz="1800" b="1" kern="1200" dirty="0" smtClean="0">
              <a:latin typeface="+mn-lt"/>
            </a:rPr>
            <a:t>(право  на  мелкие  бытовые  сделки, распоряжение  деньгами  с  разрешения  законных  представителей)</a:t>
          </a:r>
          <a:endParaRPr lang="ru-RU" sz="1800" b="1" kern="1200" dirty="0">
            <a:latin typeface="+mn-lt"/>
          </a:endParaRPr>
        </a:p>
      </dsp:txBody>
      <dsp:txXfrm>
        <a:off x="1588157" y="2405062"/>
        <a:ext cx="7616080" cy="849533"/>
      </dsp:txXfrm>
    </dsp:sp>
    <dsp:sp modelId="{700D037B-6443-474B-BEEA-6199D485CCC4}">
      <dsp:nvSpPr>
        <dsp:cNvPr id="0" name=""/>
        <dsp:cNvSpPr/>
      </dsp:nvSpPr>
      <dsp:spPr>
        <a:xfrm>
          <a:off x="1211643" y="1011777"/>
          <a:ext cx="350083" cy="2981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1218"/>
              </a:lnTo>
              <a:lnTo>
                <a:pt x="350083" y="29812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F7678-D1F2-403C-8B35-09E569497002}">
      <dsp:nvSpPr>
        <dsp:cNvPr id="0" name=""/>
        <dsp:cNvSpPr/>
      </dsp:nvSpPr>
      <dsp:spPr>
        <a:xfrm>
          <a:off x="1561727" y="3506623"/>
          <a:ext cx="7710855" cy="972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+mn-lt"/>
            </a:rPr>
            <a:t>14 - 18 </a:t>
          </a:r>
          <a:r>
            <a:rPr lang="ru-RU" sz="2400" b="1" kern="1200" dirty="0" smtClean="0">
              <a:latin typeface="+mn-lt"/>
            </a:rPr>
            <a:t>лет - частичная дееспособность </a:t>
          </a:r>
          <a:r>
            <a:rPr lang="ru-RU" sz="1800" b="1" kern="1200" dirty="0" smtClean="0">
              <a:latin typeface="+mn-lt"/>
            </a:rPr>
            <a:t>(право самостоятельно распоряжаться заработком, стипендией, вносить вклады в банк, заключать сделки с согласия родителей)</a:t>
          </a:r>
          <a:endParaRPr lang="ru-RU" sz="1800" b="1" kern="1200" dirty="0">
            <a:latin typeface="+mn-lt"/>
          </a:endParaRPr>
        </a:p>
      </dsp:txBody>
      <dsp:txXfrm>
        <a:off x="1590218" y="3535114"/>
        <a:ext cx="7653873" cy="915761"/>
      </dsp:txXfrm>
    </dsp:sp>
    <dsp:sp modelId="{4B5449E8-7E9A-4C97-A7EE-2273E5020E20}">
      <dsp:nvSpPr>
        <dsp:cNvPr id="0" name=""/>
        <dsp:cNvSpPr/>
      </dsp:nvSpPr>
      <dsp:spPr>
        <a:xfrm>
          <a:off x="1211643" y="1011777"/>
          <a:ext cx="350083" cy="4144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4384"/>
              </a:lnTo>
              <a:lnTo>
                <a:pt x="350083" y="4144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4CEE6-575A-4207-8CC9-B882AE60E694}">
      <dsp:nvSpPr>
        <dsp:cNvPr id="0" name=""/>
        <dsp:cNvSpPr/>
      </dsp:nvSpPr>
      <dsp:spPr>
        <a:xfrm>
          <a:off x="1561727" y="4704965"/>
          <a:ext cx="7710725" cy="902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+mn-lt"/>
            </a:rPr>
            <a:t>16 – 18 </a:t>
          </a:r>
          <a:r>
            <a:rPr lang="ru-RU" sz="2400" b="1" kern="1200" dirty="0" smtClean="0">
              <a:latin typeface="+mn-lt"/>
            </a:rPr>
            <a:t>лет полная дееспособность </a:t>
          </a:r>
          <a:r>
            <a:rPr lang="ru-RU" sz="1800" b="1" kern="1200" dirty="0" smtClean="0">
              <a:solidFill>
                <a:srgbClr val="C00000"/>
              </a:solidFill>
              <a:latin typeface="+mn-lt"/>
            </a:rPr>
            <a:t>(эмансипация)  </a:t>
          </a:r>
          <a:r>
            <a:rPr lang="ru-RU" sz="1800" b="1" kern="1200" dirty="0" smtClean="0">
              <a:latin typeface="+mn-lt"/>
            </a:rPr>
            <a:t>для предпринимателей, работающих по трудовому договору,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+mn-lt"/>
            </a:rPr>
            <a:t> вступивших в брак</a:t>
          </a:r>
          <a:endParaRPr lang="ru-RU" sz="1800" b="1" kern="1200" dirty="0">
            <a:latin typeface="+mn-lt"/>
          </a:endParaRPr>
        </a:p>
      </dsp:txBody>
      <dsp:txXfrm>
        <a:off x="1588157" y="4731395"/>
        <a:ext cx="7657865" cy="849533"/>
      </dsp:txXfrm>
    </dsp:sp>
    <dsp:sp modelId="{395F6F5C-D386-40F4-865F-4BE03BAC98E3}">
      <dsp:nvSpPr>
        <dsp:cNvPr id="0" name=""/>
        <dsp:cNvSpPr/>
      </dsp:nvSpPr>
      <dsp:spPr>
        <a:xfrm>
          <a:off x="1211643" y="1011777"/>
          <a:ext cx="350083" cy="5272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72376"/>
              </a:lnTo>
              <a:lnTo>
                <a:pt x="350083" y="5272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B7C78-76A2-4576-94B2-8EAACC265746}">
      <dsp:nvSpPr>
        <dsp:cNvPr id="0" name=""/>
        <dsp:cNvSpPr/>
      </dsp:nvSpPr>
      <dsp:spPr>
        <a:xfrm>
          <a:off x="1561727" y="5832957"/>
          <a:ext cx="7722477" cy="902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+mn-lt"/>
            </a:rPr>
            <a:t>с  </a:t>
          </a:r>
          <a:r>
            <a:rPr lang="ru-RU" sz="2400" b="1" kern="1200" dirty="0" smtClean="0">
              <a:solidFill>
                <a:srgbClr val="C00000"/>
              </a:solidFill>
              <a:latin typeface="+mn-lt"/>
            </a:rPr>
            <a:t>18</a:t>
          </a:r>
          <a:r>
            <a:rPr lang="ru-RU" sz="2400" b="1" kern="1200" dirty="0" smtClean="0">
              <a:solidFill>
                <a:srgbClr val="FF0000"/>
              </a:solidFill>
              <a:latin typeface="+mn-lt"/>
            </a:rPr>
            <a:t> </a:t>
          </a:r>
          <a:r>
            <a:rPr lang="ru-RU" sz="2400" b="1" kern="1200" dirty="0" smtClean="0">
              <a:latin typeface="+mn-lt"/>
            </a:rPr>
            <a:t> лет – полная  дееспособность</a:t>
          </a:r>
          <a:endParaRPr lang="ru-RU" sz="2400" b="1" kern="1200" dirty="0">
            <a:latin typeface="+mn-lt"/>
          </a:endParaRPr>
        </a:p>
      </dsp:txBody>
      <dsp:txXfrm>
        <a:off x="1588157" y="5859387"/>
        <a:ext cx="7669617" cy="849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909BEA-56B4-4A97-921E-96282165BBA3}" type="datetimeFigureOut">
              <a:rPr lang="ru-RU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DE7CE1-0EAC-4C9D-9001-DC798432B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44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A6B727-8063-4276-9C24-5EA3EEE5CE0D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3BCB5-1537-4EA9-B42E-53DD08C70C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2FC5D-CE45-4D31-A48F-CA07F2519673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85799-A3CD-4D65-B0FB-3A2B5581A9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6D6DAD-97C6-48B2-A96D-689898B8CD4C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F59B8C-834B-45A6-B4DB-359FA42271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B0F689-3F3C-4607-9970-9915D6F3B1B1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F83C81-2DB5-4B50-AD96-4B6A7223F9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E5BD06-5946-42AC-BA5E-8950EA16D724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60E69-D953-433F-8A98-4F4B2DE3A2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3152ED-18AE-4B39-B2AE-CF86C932FC66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A8C36-75D9-492A-A4E4-50C28C878F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E1EDE0-C1D8-45A3-BD3C-9F4DC98F16E3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6BC6E-3D57-46F5-990C-D057B90C6F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933C8E-BC2B-4612-AC7F-F6939EE5FDF0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CD0242-9255-4EAE-8F8C-727EAF5732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A8D30D-2DD4-4624-9C04-2984B648029A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1356D4-984B-46BF-A2A5-989D5A0F7D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AF8F5E-1703-41A3-93B1-36DE2E993544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49B07-FC00-4B95-9074-E81FC41F13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E170DA-E21F-466D-A35C-2EDB0F3D5DA1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66896-E1F0-4354-A21D-D0DC8BFA04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E3205E-29AE-4D53-B61B-89D9D0CB7162}" type="datetimeFigureOut">
              <a:rPr lang="ru-RU" smtClean="0"/>
              <a:pPr>
                <a:defRPr/>
              </a:pPr>
              <a:t>04.08.2021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E2F69B-7198-4B83-8CB3-4EFDD2A56B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772816"/>
            <a:ext cx="4464496" cy="25922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Гражданское  право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lit.govuadocs.com.ua/tw_files2/urls_12/264/d-263774/7z-docs/1_html_61b14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01187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Субъекты гражданского права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Граждане (физические лица) если они обладают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гражданской  правоспособностью и гражданской дееспособностью;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Юридические лица,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коммерческие и некоммерческие организации;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Российская Федерация, Субъекты Российской федерации, муниципальные образования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(особая группа, обладающая властными полномочиями).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79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548680"/>
            <a:ext cx="4824536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404664"/>
            <a:ext cx="5544616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Объекты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гражданских  правоотношений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348880"/>
            <a:ext cx="2808312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Вещи 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509120"/>
            <a:ext cx="3600400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Comic Sans MS" pitchFamily="66" charset="0"/>
              </a:rPr>
              <a:t>Результаты  интеллектуальной  деятельности</a:t>
            </a:r>
            <a:endParaRPr lang="ru-RU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843808" y="1556792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35896" y="1556792"/>
            <a:ext cx="0" cy="18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796136" y="2348880"/>
            <a:ext cx="2808312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Услуги</a:t>
            </a:r>
            <a:r>
              <a:rPr lang="ru-RU" sz="2400" dirty="0" smtClean="0">
                <a:latin typeface="Comic Sans MS" pitchFamily="66" charset="0"/>
              </a:rPr>
              <a:t> </a:t>
            </a:r>
            <a:endParaRPr lang="ru-RU" sz="2400" dirty="0"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084168" y="1556792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971600" y="3429000"/>
            <a:ext cx="2808312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Информация 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36096" y="3429000"/>
            <a:ext cx="2808312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Ценные  бумаги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76056" y="4509120"/>
            <a:ext cx="3384376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Нематериальные  блага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707904" y="5949280"/>
            <a:ext cx="2808312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Деньги 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5580112" y="1556792"/>
            <a:ext cx="0" cy="18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995936" y="1556792"/>
            <a:ext cx="0" cy="28083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148064" y="1556792"/>
            <a:ext cx="0" cy="28083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572000" y="1556792"/>
            <a:ext cx="0" cy="43204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74387" y="34960"/>
            <a:ext cx="8229600" cy="1219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Объекты гражданских правоотношений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1268760"/>
            <a:ext cx="6429420" cy="10743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Это те ценности, по поводу которых субъекты вступают в правоотношения в сфере гражданского права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2357430"/>
            <a:ext cx="6357982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Вещи, деньги, ценные бумаги, имущественные права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3286124"/>
            <a:ext cx="6357982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Услуги и выполненные работы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14" y="5143512"/>
            <a:ext cx="635798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нформация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14" y="5943600"/>
            <a:ext cx="6429420" cy="9144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Нематериальные блага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555" y="1629555"/>
            <a:ext cx="1431925" cy="142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7" y="3071378"/>
            <a:ext cx="185896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214414" y="4214818"/>
            <a:ext cx="6357982" cy="108639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Интеллектуальная собственность в виде результатов интеллектуальной собственности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Содержание гражданских правоотношений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и обязанности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которые касаются непосредственных участников данного правоотношения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84969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Гражданское право –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отрасль права, которая регулирует имущественные и личные неимущественные отношения.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Источники гражданского права –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Конституция РФ, Гражданский кодекс РФ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гражданских правоотношений –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субъекты, объекты и содержание.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Субъекты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гражданского права – </a:t>
            </a: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 лица, юридические лица, государство (публично-правовые образования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Гражданская правоспособность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признанная законом способность иметь гражданские права и нести обязанности.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Гражданская дееспособность –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своими действиями приобретать и осуществлять гражданские права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Имущественные права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72000"/>
          </a:xfrm>
        </p:spPr>
        <p:txBody>
          <a:bodyPr/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Возникают по поводу обладания каким-либо имуществом  или по поводу его передачи одним лицом другому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Появления трех правомочий: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владение, пользование, распоряжение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Ответственность по поводу права владения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9712" y="495041"/>
            <a:ext cx="5023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Имущественные права</a:t>
            </a:r>
          </a:p>
        </p:txBody>
      </p:sp>
    </p:spTree>
    <p:extLst>
      <p:ext uri="{BB962C8B-B14F-4D97-AF65-F5344CB8AC3E}">
        <p14:creationId xmlns:p14="http://schemas.microsoft.com/office/powerpoint/2010/main" val="37892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143000"/>
          </a:xfrm>
        </p:spPr>
        <p:txBody>
          <a:bodyPr/>
          <a:lstStyle/>
          <a:p>
            <a:r>
              <a:rPr lang="ru-RU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Имущественные права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владения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пользования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распоряжения</a:t>
            </a:r>
          </a:p>
          <a:p>
            <a:endParaRPr lang="ru-RU" dirty="0"/>
          </a:p>
        </p:txBody>
      </p:sp>
      <p:pic>
        <p:nvPicPr>
          <p:cNvPr id="4" name="Picture 11" descr="http://news.intv.ua/uploads/files/vv/z/e/zemlya_7.jpg"/>
          <p:cNvPicPr>
            <a:picLocks noChangeAspect="1" noChangeArrowheads="1"/>
          </p:cNvPicPr>
          <p:nvPr/>
        </p:nvPicPr>
        <p:blipFill>
          <a:blip r:embed="rId2" cstate="print"/>
          <a:srcRect l="15000" t="18333" r="15000" b="18333"/>
          <a:stretch>
            <a:fillRect/>
          </a:stretch>
        </p:blipFill>
        <p:spPr bwMode="auto">
          <a:xfrm>
            <a:off x="4500562" y="1285860"/>
            <a:ext cx="2844800" cy="1828800"/>
          </a:xfrm>
          <a:prstGeom prst="rect">
            <a:avLst/>
          </a:prstGeom>
          <a:noFill/>
        </p:spPr>
      </p:pic>
      <p:pic>
        <p:nvPicPr>
          <p:cNvPr id="5" name="Picture 13" descr="http://cs4187.userapi.com/u770849/-1/x_20cdcdb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2895600"/>
            <a:ext cx="2806701" cy="2105026"/>
          </a:xfrm>
          <a:prstGeom prst="rect">
            <a:avLst/>
          </a:prstGeom>
          <a:noFill/>
        </p:spPr>
      </p:pic>
      <p:pic>
        <p:nvPicPr>
          <p:cNvPr id="6" name="Picture 9" descr="i?id=317973637-3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929198"/>
            <a:ext cx="2307590" cy="1504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41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548680"/>
            <a:ext cx="4824536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692696"/>
            <a:ext cx="3816424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Имущественные  права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708920"/>
            <a:ext cx="2808312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Право  владеть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4005064"/>
            <a:ext cx="2880320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Право  пользования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915816" y="1844824"/>
            <a:ext cx="792088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4008" y="1844824"/>
            <a:ext cx="0" cy="20162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724128" y="2780928"/>
            <a:ext cx="2808312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Право  распоряжения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652120" y="1844824"/>
            <a:ext cx="720080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7544" y="5589240"/>
            <a:ext cx="8496944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Comic Sans MS" pitchFamily="66" charset="0"/>
              </a:rPr>
              <a:t>Вещи, как  объекты  имущественных  правоотношений, бывают</a:t>
            </a:r>
          </a:p>
          <a:p>
            <a:pPr algn="ctr">
              <a:defRPr/>
            </a:pPr>
            <a:endParaRPr lang="ru-RU" sz="1050" b="1" dirty="0" smtClean="0"/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000" b="1" dirty="0" smtClean="0"/>
              <a:t> </a:t>
            </a:r>
            <a:r>
              <a:rPr lang="ru-RU" b="1" dirty="0" smtClean="0">
                <a:latin typeface="Comic Sans MS" pitchFamily="66" charset="0"/>
              </a:rPr>
              <a:t>делимыми  и  неделимыми,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b="1" dirty="0" smtClean="0">
                <a:latin typeface="Comic Sans MS" pitchFamily="66" charset="0"/>
              </a:rPr>
              <a:t> движимыми  и  недвижимыми.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Объекты имущественных прав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Делимые и неделимые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995936" y="1600200"/>
            <a:ext cx="504056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Движимые и недвижимые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603" y="2530616"/>
            <a:ext cx="2746221" cy="205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7848" y="4149081"/>
            <a:ext cx="2698544" cy="269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2327" y="4149081"/>
            <a:ext cx="3042279" cy="228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9040" y="2204864"/>
            <a:ext cx="2166903" cy="173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52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Личные неимущественные права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Особая категория гражданских прав, которые с рождения принадлежат ему, неотделимы от него. Эти права не связаны с обладанием и распоряжением имущества.</a:t>
            </a:r>
          </a:p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на жизнь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(жить и распоряжаться своей жизнью)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на имя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(возможность изменить имя)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на честь и достоинство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на здоровье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на тайну частной жизни и ее неприкосновенность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Отрасли  российского  права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1215631"/>
              </p:ext>
            </p:extLst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748680"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Материальное  право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Процессуальное</a:t>
                      </a:r>
                      <a:r>
                        <a:rPr lang="ru-RU" sz="2400" b="1" baseline="0" dirty="0" smtClean="0">
                          <a:latin typeface="Comic Sans MS" pitchFamily="66" charset="0"/>
                        </a:rPr>
                        <a:t>  право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30424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Конституционное (государственное)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Гражданское  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Административное 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Трудовое 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Семейное 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Финансовое 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2400" b="1" dirty="0" smtClean="0"/>
                        <a:t> Уголовное  и  т.д.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b="1" dirty="0" smtClean="0"/>
                        <a:t>Гражданско-процессуальное  право</a:t>
                      </a:r>
                    </a:p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Административное судопроизводство</a:t>
                      </a:r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Уголовно-процессуальное  право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623731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Права  и  обязанности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630932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Процедура, форма  защиты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642350" cy="61401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Личные  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неимущественные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 права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:</a:t>
            </a:r>
          </a:p>
          <a:p>
            <a:pPr algn="ctr">
              <a:defRPr/>
            </a:pPr>
            <a:endParaRPr lang="ru-RU" sz="900" b="1" dirty="0"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800" b="1" dirty="0">
                <a:latin typeface="+mn-lt"/>
              </a:rPr>
              <a:t> </a:t>
            </a:r>
            <a:r>
              <a:rPr lang="ru-RU" sz="2400" b="1" dirty="0">
                <a:latin typeface="Comic Sans MS" pitchFamily="66" charset="0"/>
              </a:rPr>
              <a:t>на </a:t>
            </a:r>
            <a:r>
              <a:rPr lang="ru-RU" sz="2400" b="1" dirty="0" smtClean="0">
                <a:latin typeface="Comic Sans MS" pitchFamily="66" charset="0"/>
              </a:rPr>
              <a:t> жизнь </a:t>
            </a:r>
            <a:r>
              <a:rPr lang="ru-RU" sz="2000" b="1" dirty="0">
                <a:latin typeface="Comic Sans MS" pitchFamily="66" charset="0"/>
              </a:rPr>
              <a:t>(жить и распоряжаться жизнью);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на  имя  </a:t>
            </a:r>
            <a:r>
              <a:rPr lang="ru-RU" sz="2400" b="1" dirty="0">
                <a:latin typeface="Comic Sans MS" pitchFamily="66" charset="0"/>
              </a:rPr>
              <a:t>и </a:t>
            </a:r>
            <a:r>
              <a:rPr lang="ru-RU" sz="2400" b="1" dirty="0" smtClean="0">
                <a:latin typeface="Comic Sans MS" pitchFamily="66" charset="0"/>
              </a:rPr>
              <a:t> возможность  </a:t>
            </a:r>
            <a:r>
              <a:rPr lang="ru-RU" sz="2400" b="1" dirty="0">
                <a:latin typeface="Comic Sans MS" pitchFamily="66" charset="0"/>
              </a:rPr>
              <a:t>изменить </a:t>
            </a:r>
            <a:r>
              <a:rPr lang="ru-RU" sz="2400" b="1" dirty="0" smtClean="0">
                <a:latin typeface="Comic Sans MS" pitchFamily="66" charset="0"/>
              </a:rPr>
              <a:t> его</a:t>
            </a:r>
            <a:r>
              <a:rPr lang="ru-RU" sz="2400" b="1" dirty="0">
                <a:latin typeface="Comic Sans MS" pitchFamily="66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latin typeface="Comic Sans MS" pitchFamily="66" charset="0"/>
              </a:rPr>
              <a:t> на </a:t>
            </a:r>
            <a:r>
              <a:rPr lang="ru-RU" sz="2400" b="1" dirty="0" smtClean="0">
                <a:latin typeface="Comic Sans MS" pitchFamily="66" charset="0"/>
              </a:rPr>
              <a:t> здоровье</a:t>
            </a:r>
            <a:r>
              <a:rPr lang="ru-RU" sz="2400" b="1" dirty="0">
                <a:latin typeface="Comic Sans MS" pitchFamily="66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latin typeface="Comic Sans MS" pitchFamily="66" charset="0"/>
              </a:rPr>
              <a:t> на </a:t>
            </a:r>
            <a:r>
              <a:rPr lang="ru-RU" sz="2400" b="1" dirty="0" smtClean="0">
                <a:latin typeface="Comic Sans MS" pitchFamily="66" charset="0"/>
              </a:rPr>
              <a:t> честь  и  достоинство</a:t>
            </a:r>
            <a:r>
              <a:rPr lang="ru-RU" sz="2400" b="1" dirty="0">
                <a:latin typeface="Comic Sans MS" pitchFamily="66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на  тайну  частной  жизни  и  её  </a:t>
            </a:r>
            <a:r>
              <a:rPr lang="ru-RU" sz="2400" b="1" dirty="0">
                <a:latin typeface="Comic Sans MS" pitchFamily="66" charset="0"/>
              </a:rPr>
              <a:t>неприкосновенность </a:t>
            </a:r>
            <a:r>
              <a:rPr lang="ru-RU" sz="2000" b="1" dirty="0" smtClean="0">
                <a:latin typeface="Comic Sans MS" pitchFamily="66" charset="0"/>
              </a:rPr>
              <a:t>(медицинскую</a:t>
            </a:r>
            <a:r>
              <a:rPr lang="ru-RU" sz="2000" b="1" dirty="0">
                <a:latin typeface="Comic Sans MS" pitchFamily="66" charset="0"/>
              </a:rPr>
              <a:t>, тайну совершения нотариальных и следственных действий, вкладов в банки и иные кредитные организации, личного общения);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latin typeface="Comic Sans MS" pitchFamily="66" charset="0"/>
              </a:rPr>
              <a:t> на </a:t>
            </a:r>
            <a:r>
              <a:rPr lang="ru-RU" sz="2400" b="1" dirty="0" smtClean="0">
                <a:latin typeface="Comic Sans MS" pitchFamily="66" charset="0"/>
              </a:rPr>
              <a:t> неприкосновенность  жилища  и  </a:t>
            </a:r>
            <a:r>
              <a:rPr lang="ru-RU" sz="2400" b="1" dirty="0">
                <a:latin typeface="Comic Sans MS" pitchFamily="66" charset="0"/>
              </a:rPr>
              <a:t>т.д.</a:t>
            </a:r>
          </a:p>
          <a:p>
            <a:pPr algn="ctr">
              <a:defRPr/>
            </a:pPr>
            <a:r>
              <a:rPr lang="ru-RU" sz="1000" dirty="0" smtClean="0">
                <a:latin typeface="+mn-lt"/>
              </a:rPr>
              <a:t> </a:t>
            </a:r>
            <a:endParaRPr lang="ru-RU" sz="1000" dirty="0">
              <a:latin typeface="+mn-lt"/>
            </a:endParaRPr>
          </a:p>
          <a:p>
            <a:pPr>
              <a:defRPr/>
            </a:pP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232248"/>
          </a:xfrm>
        </p:spPr>
        <p:txBody>
          <a:bodyPr>
            <a:normAutofit fontScale="90000"/>
          </a:bodyPr>
          <a:lstStyle/>
          <a:p>
            <a:pPr>
              <a:lnSpc>
                <a:spcPct val="170000"/>
              </a:lnSpc>
            </a:pPr>
            <a:r>
              <a:rPr lang="ru-RU" sz="2700" b="1" dirty="0" smtClean="0">
                <a:solidFill>
                  <a:srgbClr val="C00000"/>
                </a:solidFill>
                <a:latin typeface="Comic Sans MS" pitchFamily="66" charset="0"/>
              </a:rPr>
              <a:t>Право  на  интеллектуальную  собственность</a:t>
            </a: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 – это  право  имущественного  и  личного  неимущественного характера  на  результаты  интеллектуальной  деятельности.</a:t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433915"/>
              </p:ext>
            </p:extLst>
          </p:nvPr>
        </p:nvGraphicFramePr>
        <p:xfrm>
          <a:off x="467544" y="3717032"/>
          <a:ext cx="822960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Авторское  право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latin typeface="Comic Sans MS" pitchFamily="66" charset="0"/>
                        </a:rPr>
                        <a:t>на  произведения  литературы, искусства, науки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Патентное  право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latin typeface="Comic Sans MS" pitchFamily="66" charset="0"/>
                        </a:rPr>
                        <a:t>на  изобретения, модели образцы, промышленные образцы, товарные знаки </a:t>
                      </a:r>
                    </a:p>
                    <a:p>
                      <a:pPr algn="ctr"/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6732240" y="3068960"/>
            <a:ext cx="0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411760" y="2996952"/>
            <a:ext cx="0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23224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Наследование</a:t>
            </a:r>
            <a:b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 – это  переход  прав  и  обязанностей  умершего  лица  к  его  наследникам  в  соответствии  с  нормами  права.</a:t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9816391"/>
              </p:ext>
            </p:extLst>
          </p:nvPr>
        </p:nvGraphicFramePr>
        <p:xfrm>
          <a:off x="467544" y="3717032"/>
          <a:ext cx="8229600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Наследники  первой  очереди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latin typeface="Comic Sans MS" pitchFamily="66" charset="0"/>
                        </a:rPr>
                        <a:t>(дети, супруги, родители)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Наследники  второй  очереди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latin typeface="Comic Sans MS" pitchFamily="66" charset="0"/>
                        </a:rPr>
                        <a:t>(родные  сестры,</a:t>
                      </a:r>
                      <a:r>
                        <a:rPr lang="ru-RU" sz="2000" b="1" baseline="0" dirty="0" smtClean="0">
                          <a:latin typeface="Comic Sans MS" pitchFamily="66" charset="0"/>
                        </a:rPr>
                        <a:t> братья, бабушки, дедушки)</a:t>
                      </a:r>
                      <a:endParaRPr lang="ru-RU" sz="2000" b="1" dirty="0" smtClean="0">
                        <a:latin typeface="Comic Sans MS" pitchFamily="66" charset="0"/>
                      </a:endParaRPr>
                    </a:p>
                    <a:p>
                      <a:pPr algn="ctr"/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6732240" y="3068960"/>
            <a:ext cx="0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411760" y="2996952"/>
            <a:ext cx="0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t.govuadocs.com.ua/tw_files2/urls_12/264/d-263774/7z-docs/1_html_61b14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343228" cy="36004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548680"/>
            <a:ext cx="4824536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В  гражданском  праве  существуют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2420888"/>
            <a:ext cx="3816424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Виды  наследования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4725144"/>
            <a:ext cx="3672408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по  закону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8064" y="4725144"/>
            <a:ext cx="3672408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по  завещанию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9" name="Прямая со стрелкой 8"/>
          <p:cNvCxnSpPr>
            <a:endCxn id="7" idx="0"/>
          </p:cNvCxnSpPr>
          <p:nvPr/>
        </p:nvCxnSpPr>
        <p:spPr>
          <a:xfrm>
            <a:off x="6948264" y="3501008"/>
            <a:ext cx="36004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995936" y="3501008"/>
            <a:ext cx="1512168" cy="11521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24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Наследодателем </a:t>
            </a:r>
            <a:r>
              <a:rPr lang="ru-RU" sz="2400" b="1" dirty="0" smtClean="0">
                <a:latin typeface="Comic Sans MS" pitchFamily="66" charset="0"/>
              </a:rPr>
              <a:t>всегда  является 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один</a:t>
            </a:r>
            <a:r>
              <a:rPr lang="ru-RU" sz="2400" b="1" dirty="0" smtClean="0">
                <a:latin typeface="Comic Sans MS" pitchFamily="66" charset="0"/>
              </a:rPr>
              <a:t>  человек, а  вот 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наследников</a:t>
            </a:r>
            <a:r>
              <a:rPr lang="ru-RU" sz="2400" b="1" dirty="0" smtClean="0">
                <a:latin typeface="Comic Sans MS" pitchFamily="66" charset="0"/>
              </a:rPr>
              <a:t>  может  быть 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несколько.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7586" name="Picture 2" descr="C:\Documents and Settings\User\Рабочий стол\bubbl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92216"/>
            <a:ext cx="6264696" cy="4865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263691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Принять  наследство  или  отказаться  в  течение  6  месяцев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защиты гражданских прав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Предусмотренные законом меры, направленные на восстановление нарушенного гражданского права субъекта или на обеспечение этого права.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Признание права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Восстановление положения, существовавшего до нарушения права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Возмещение убытков и взыскание неустойки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Компенсация морального ущерба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 в суд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0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72819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arenR"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Какой  смысл  вкладывают  обществоведы  в  понятие  «гражданин»?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64904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Ответ:    гражданин – это  индивид, на  политико-правовой основе  связанный  с  определенным  государством, что  позволяет  правоспособному  гражданину, по отношению  к  другим  гражданам  и  обществу (государству), иметь  взаимные  права, обязанности  и  свободы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403319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None/>
              <a:defRPr/>
            </a:pPr>
            <a:r>
              <a:rPr lang="ru-RU" sz="2400" dirty="0" smtClean="0"/>
              <a:t> </a:t>
            </a:r>
          </a:p>
          <a:p>
            <a:pPr marL="457200" indent="-457200">
              <a:lnSpc>
                <a:spcPct val="150000"/>
              </a:lnSpc>
              <a:buAutoNum type="arabicParenR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/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80728"/>
            <a:ext cx="8208912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None/>
              <a:defRPr/>
            </a:pPr>
            <a:r>
              <a:rPr lang="ru-RU" sz="2400" dirty="0" smtClean="0"/>
              <a:t>2)  Назовите  классификацию  прав  человека  и  гражданина  согласно  Конституции  РФ.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78092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Ответ:     гражданские, экономические, политические, социальные, культурные.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1"/>
            <a:ext cx="8435280" cy="439248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buNone/>
              <a:defRPr/>
            </a:pPr>
            <a:r>
              <a:rPr lang="ru-RU" sz="2400" dirty="0" smtClean="0"/>
              <a:t>        </a:t>
            </a:r>
            <a:r>
              <a:rPr lang="ru-RU" sz="2800" dirty="0" smtClean="0"/>
              <a:t>Ответ:    права, принадлежащие  человеку  как  </a:t>
            </a:r>
            <a:r>
              <a:rPr lang="ru-RU" sz="2800" dirty="0" err="1" smtClean="0"/>
              <a:t>биосоциальному</a:t>
            </a:r>
            <a:r>
              <a:rPr lang="ru-RU" sz="2800" smtClean="0"/>
              <a:t>  </a:t>
            </a:r>
            <a:r>
              <a:rPr lang="ru-RU" sz="2800" dirty="0" smtClean="0"/>
              <a:t>существу: право  на  жизнь, на  свободу  и  личную неприкосновенность, на  честь  и  достоинство, на гражданство, на  свободу  совести, равенство  перед законом  и  судом, презумпция  невиновности, свобода выбора  места  жительства, неприкосновенность  жилища  и  частной  жизни, право  на  тайну переписки, телефонных переговоров, почтовых  и  иных  сообщений</a:t>
            </a:r>
          </a:p>
          <a:p>
            <a:pPr marL="457200" indent="-457200">
              <a:lnSpc>
                <a:spcPct val="150000"/>
              </a:lnSpc>
              <a:buAutoNum type="arabicParenR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24744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3) Какие  права  являются  гражданскими?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8"/>
            <a:ext cx="7920880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arenR" startAt="4"/>
            </a:pPr>
            <a:r>
              <a:rPr lang="ru-RU" sz="2400" dirty="0" smtClean="0"/>
              <a:t>К  какой  отрасли  права  относятся  гражданские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      права?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348880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Ответ:  к  гражданскому  праву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789040"/>
            <a:ext cx="7704856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arenR" startAt="5"/>
            </a:pPr>
            <a:r>
              <a:rPr lang="ru-RU" sz="2400" dirty="0" smtClean="0"/>
              <a:t>Почему  гражданское  право  относится  к  частному  праву?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373216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Ответ:  регулирует  частные  интересы  граждан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921299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ГРАЖДАНСКОЕ</a:t>
            </a:r>
            <a:r>
              <a:rPr lang="ru-RU" b="1" dirty="0" smtClean="0"/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ПРАВО</a:t>
            </a:r>
            <a:r>
              <a:rPr lang="ru-RU" sz="2800" b="1" dirty="0" smtClean="0">
                <a:latin typeface="Comic Sans MS" pitchFamily="66" charset="0"/>
              </a:rPr>
              <a:t> – это  отрасль права, регулирующая  имущественные  и личные  неимущественные  отношения  на основе  юридического  равенства  сторон.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3074" name="Picture 2" descr="http://icons.iconarchive.com/icons/designcontest/ecommerce-business/256/edit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1772816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949280"/>
            <a:ext cx="8229600" cy="29973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dirty="0" smtClean="0"/>
              <a:t>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marL="457200" indent="-457200">
              <a:lnSpc>
                <a:spcPct val="150000"/>
              </a:lnSpc>
              <a:buNone/>
              <a:defRPr/>
            </a:pPr>
            <a:endParaRPr lang="ru-RU" sz="2400" dirty="0" smtClean="0"/>
          </a:p>
          <a:p>
            <a:pPr marL="457200" indent="-457200">
              <a:lnSpc>
                <a:spcPct val="150000"/>
              </a:lnSpc>
              <a:buAutoNum type="arabicParenR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/>
              <a:t> 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05273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6) Какие  еще  отрасли  системы  права  относятся  к 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 частному  праву?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420888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Ответ:  семейное, торговое, предпринимательское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57301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7) Какой  смысл  вкладывают  обществоведы  в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понятие  «гражданское  право»?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704856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Ответ:  гражданское  право – это  отрасль  права, регулирующая  имущественные  и  связанные  с  ними  личные  неимущественные  отношения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Тулеев пообещал своему внуку Борису купить ему любой отечественный автомобиль на выбор после окончания учебы в институте, в подтверждение чего составил письменное обязательство. Через год Тулеев умер. После окончания института Борис потребовал от единственного наследника Тулеева, указанного в завещании, подарить ему «Жигули» либо выплатить стоимость автомашины деньгами. Получив отказ, Борис обратился в суд. Какое будет решение суда?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04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Согласно ч. 2 ст. 581 ГК РФ обязанности дарителя, обещавшего дарение, переходят к его наследникам (правопреемникам), если иное не предусмотрено договором дарения.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рынке художник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продавал рисунки своих учеников. Заинтересовавшаяся несколькими полотнами, выполненными в одном стиле, Васильева спросила, кто нарисовал эти картины.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ответил, что рисовал его малолетний ученик, поэтому можно считать, что автором является сам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Прав ли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Ответ обоснуйте.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Нет, не прав. Независимо от возраста и дееспособности автора ему всегда будут принадлежать право на имя, право авторства и другие личные неимущественные права на произведение живописи как объект авторского права.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1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Издательство «Вестник», выполняя заказы различных предпринимательских фирм, часто выпускало в свет сборники законодательных актов без установленных выходных данных. Группа менеджеров конкурировавшего издательства «Книга», обнаружив данный факт, посчитало это нарушением законодательства, поскольку опубликование официальных актов, по их мнению, является прерогативой государства, и обратилась в суд с иском к издательству, потребовав наказать виновных. Нарушено ли в этом случае законодательство? Ответ обоснуйте.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Нет. Официальный акты в силу части четвертой Гражданского кодекса РФ не охраняются авторским правом, а значит могут свободно распространяться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04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003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052736"/>
            <a:ext cx="6696744" cy="2376264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50000"/>
              </a:lnSpc>
              <a:buNone/>
            </a:pPr>
            <a:r>
              <a:rPr lang="ru-RU" sz="4000" dirty="0" smtClean="0">
                <a:latin typeface="Comic Sans MS" pitchFamily="66" charset="0"/>
              </a:rPr>
              <a:t>«Алгоритм  действий»</a:t>
            </a:r>
          </a:p>
        </p:txBody>
      </p:sp>
      <p:pic>
        <p:nvPicPr>
          <p:cNvPr id="39937" name="Picture 1" descr="C:\Documents and Settings\User\Рабочий стол\chel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23929"/>
            <a:ext cx="3096344" cy="4234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064896" cy="604867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600" dirty="0" smtClean="0">
                <a:latin typeface="Comic Sans MS" pitchFamily="66" charset="0"/>
              </a:rPr>
              <a:t>      </a:t>
            </a:r>
            <a:r>
              <a:rPr lang="ru-RU" sz="3300" dirty="0" smtClean="0">
                <a:solidFill>
                  <a:srgbClr val="C00000"/>
                </a:solidFill>
                <a:latin typeface="Comic Sans MS" pitchFamily="66" charset="0"/>
              </a:rPr>
              <a:t>Алгоритм: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Comic Sans MS" pitchFamily="66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Понятие, сущность…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Характерные  черты, основные  принципы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Специфические  принципы…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Важнейшие  задачи, основные  функции…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Формы, типы, виды, классификации…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Структура…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Основные  этапы, стадии  развития…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Особенности  развития…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Тенденции  развития  в  современном  мире, в  РФ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Значение…  в  развитии  общества, личности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416824" cy="57078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      Вам   поручено  подготовить  развернутый  ответ  по  теме  «Гражданское право». Составьте  план, в  соответствии  с  которым  Вы  будете  освещать  эту  тему. План  должен  содержать  не  менее  трех  пунктов, из  которых  два  или  более  детализированы  в  подпунктах.</a:t>
            </a:r>
          </a:p>
          <a:p>
            <a:pPr marL="0" indent="0" algn="just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	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2000" dirty="0"/>
              <a:t>	</a:t>
            </a:r>
            <a:r>
              <a:rPr lang="ru-RU" sz="2000" dirty="0" smtClean="0"/>
              <a:t>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268760"/>
            <a:ext cx="504056" cy="4616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35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45224"/>
            <a:ext cx="8229600" cy="3475608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	</a:t>
            </a:r>
            <a:r>
              <a:rPr lang="ru-RU" sz="2400" dirty="0"/>
              <a:t>	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4664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План  развернутого  ответа  </a:t>
            </a:r>
          </a:p>
          <a:p>
            <a:pPr marL="0" indent="0" algn="ctr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по  теме  « Гражданское  право»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2132856"/>
            <a:ext cx="5169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1. Что  такое  гражданское  право?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285293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2. Элементы  гражданских  правоотношений: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3356992"/>
            <a:ext cx="5544616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а) объекты  правоотношений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б) содержание  правоотношений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в) субъекты  правоотношений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301208"/>
            <a:ext cx="8229600" cy="3259584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ru-RU" sz="2000" dirty="0" smtClean="0"/>
              <a:t>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/>
              <a:t>	</a:t>
            </a:r>
            <a:r>
              <a:rPr lang="ru-RU" sz="2000" dirty="0" smtClean="0"/>
              <a:t>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/>
              <a:t>		</a:t>
            </a:r>
            <a:endParaRPr lang="ru-RU" sz="20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/>
              <a:t>	</a:t>
            </a:r>
            <a:endParaRPr lang="ru-RU" sz="20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/>
              <a:t>		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48680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Виды  субъектов  правоотношений: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124744"/>
            <a:ext cx="4572000" cy="16858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а)  государство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б)  юридические лица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в)  физические лица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996952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4. Правоспособность  и   дееспособность.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645024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5. Виды  дееспособности: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149080"/>
            <a:ext cx="4355976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а) полная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б) частичная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5445224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6. Роль  </a:t>
            </a:r>
            <a:r>
              <a:rPr lang="ru-RU" sz="2400" smtClean="0"/>
              <a:t>гражданского  права  </a:t>
            </a:r>
            <a:r>
              <a:rPr lang="ru-RU" sz="2400" dirty="0" smtClean="0"/>
              <a:t>в  системе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    частного  права.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003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764704"/>
            <a:ext cx="6696744" cy="2376264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150000"/>
              </a:lnSpc>
              <a:buNone/>
            </a:pPr>
            <a:r>
              <a:rPr lang="ru-RU" dirty="0" smtClean="0">
                <a:latin typeface="Comic Sans MS" pitchFamily="66" charset="0"/>
              </a:rPr>
              <a:t>Домашнее  задание:</a:t>
            </a:r>
          </a:p>
          <a:p>
            <a:pPr algn="ctr" eaLnBrk="1" hangingPunct="1">
              <a:lnSpc>
                <a:spcPct val="150000"/>
              </a:lnSpc>
              <a:buNone/>
            </a:pPr>
            <a:r>
              <a:rPr lang="ru-RU" smtClean="0">
                <a:latin typeface="Comic Sans MS" pitchFamily="66" charset="0"/>
              </a:rPr>
              <a:t>§23, </a:t>
            </a:r>
            <a:endParaRPr lang="ru-RU" dirty="0" smtClean="0">
              <a:latin typeface="Comic Sans MS" pitchFamily="66" charset="0"/>
            </a:endParaRPr>
          </a:p>
          <a:p>
            <a:pPr algn="ctr" eaLnBrk="1" hangingPunct="1">
              <a:lnSpc>
                <a:spcPct val="150000"/>
              </a:lnSpc>
              <a:buNone/>
            </a:pPr>
            <a:r>
              <a:rPr lang="ru-RU" dirty="0" smtClean="0">
                <a:latin typeface="Comic Sans MS" pitchFamily="66" charset="0"/>
              </a:rPr>
              <a:t>вопросы  для  самопроверки</a:t>
            </a:r>
          </a:p>
        </p:txBody>
      </p:sp>
      <p:pic>
        <p:nvPicPr>
          <p:cNvPr id="39937" name="Picture 1" descr="C:\Documents and Settings\User\Рабочий стол\chel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23929"/>
            <a:ext cx="3096344" cy="4234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Гражданское право</a:t>
            </a:r>
          </a:p>
        </p:txBody>
      </p:sp>
      <p:sp>
        <p:nvSpPr>
          <p:cNvPr id="6" name="Содержимое 7"/>
          <p:cNvSpPr>
            <a:spLocks noGrp="1"/>
          </p:cNvSpPr>
          <p:nvPr>
            <p:ph idx="1"/>
          </p:nvPr>
        </p:nvSpPr>
        <p:spPr>
          <a:xfrm>
            <a:off x="0" y="1714500"/>
            <a:ext cx="4572000" cy="492918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 smtClean="0"/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Гражданская правоспособность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– </a:t>
            </a:r>
            <a:r>
              <a:rPr lang="ru-RU" sz="2800" b="1" dirty="0" smtClean="0">
                <a:latin typeface="Comic Sans MS" pitchFamily="66" charset="0"/>
              </a:rPr>
              <a:t>возможность  иметь  права  и  обязанности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3800" b="1" dirty="0" smtClean="0"/>
          </a:p>
        </p:txBody>
      </p:sp>
      <p:sp>
        <p:nvSpPr>
          <p:cNvPr id="7" name="Содержимое 7"/>
          <p:cNvSpPr txBox="1">
            <a:spLocks/>
          </p:cNvSpPr>
          <p:nvPr/>
        </p:nvSpPr>
        <p:spPr bwMode="auto">
          <a:xfrm>
            <a:off x="4500593" y="1556792"/>
            <a:ext cx="442912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ru-RU" sz="2800" dirty="0">
              <a:latin typeface="+mn-lt"/>
              <a:cs typeface="+mn-cs"/>
            </a:endParaRPr>
          </a:p>
          <a:p>
            <a:pPr marL="274320" indent="-274320" algn="ctr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Гражданская дееспособность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  <a:cs typeface="+mn-cs"/>
              </a:rPr>
              <a:t>– </a:t>
            </a:r>
            <a:r>
              <a:rPr lang="ru-RU" sz="2800" b="1" dirty="0" smtClean="0">
                <a:latin typeface="Comic Sans MS" pitchFamily="66" charset="0"/>
                <a:cs typeface="+mn-cs"/>
              </a:rPr>
              <a:t>осознанная  способность осуществлять  права   и  обязанности</a:t>
            </a:r>
            <a:endParaRPr lang="ru-RU" sz="2800" b="1" dirty="0">
              <a:latin typeface="Comic Sans MS" pitchFamily="66" charset="0"/>
              <a:cs typeface="+mn-cs"/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lang="ru-RU" sz="38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11760" y="404664"/>
            <a:ext cx="475252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Принципы 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гражданского  права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44824"/>
            <a:ext cx="432048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равенства  участников  гражданских  правоотношений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5733256"/>
            <a:ext cx="46805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беспрепятственного  осуществления  гражданских  прав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509120"/>
            <a:ext cx="424847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невмешательства  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в  частные  дела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140968"/>
            <a:ext cx="424847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неприкосновенности  собственности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4509120"/>
            <a:ext cx="381642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судебной  защиты  нарушенного   права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3068960"/>
            <a:ext cx="36004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восстановления  нарушенных  прав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096" y="1772816"/>
            <a:ext cx="338437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Принцип  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свободного  договора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194413273"/>
              </p:ext>
            </p:extLst>
          </p:nvPr>
        </p:nvGraphicFramePr>
        <p:xfrm>
          <a:off x="-285784" y="0"/>
          <a:ext cx="928694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4313" y="2286000"/>
            <a:ext cx="8715375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ЮРИДИЧЕСКИЕ  ЛИЦА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– коммерческие </a:t>
            </a:r>
            <a:r>
              <a:rPr lang="ru-RU" sz="2400" b="1" dirty="0">
                <a:latin typeface="Comic Sans MS" pitchFamily="66" charset="0"/>
              </a:rPr>
              <a:t>и некоммерческие организации, имеющие в собственности или управлении обособленное имущество, имеющие возможность от своего имени вступать в гражданские </a:t>
            </a:r>
            <a:r>
              <a:rPr lang="ru-RU" sz="2400" b="1" dirty="0" smtClean="0">
                <a:latin typeface="Comic Sans MS" pitchFamily="66" charset="0"/>
              </a:rPr>
              <a:t>правоотношения.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Picture 2" descr="http://icons.iconarchive.com/icons/designcontest/ecommerce-business/256/edit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1772816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</TotalTime>
  <Words>1467</Words>
  <Application>Microsoft Office PowerPoint</Application>
  <PresentationFormat>Экран (4:3)</PresentationFormat>
  <Paragraphs>240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50" baseType="lpstr">
      <vt:lpstr>Arial</vt:lpstr>
      <vt:lpstr>Calibri</vt:lpstr>
      <vt:lpstr>Comic Sans MS</vt:lpstr>
      <vt:lpstr>Courier New</vt:lpstr>
      <vt:lpstr>Times New Roman</vt:lpstr>
      <vt:lpstr>Wingdings</vt:lpstr>
      <vt:lpstr>Wingdings 2</vt:lpstr>
      <vt:lpstr>Тема Office</vt:lpstr>
      <vt:lpstr>Гражданское  право</vt:lpstr>
      <vt:lpstr>Отрасли  российского  права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Субъекты гражданского права</vt:lpstr>
      <vt:lpstr> </vt:lpstr>
      <vt:lpstr>Объекты гражданских правоотношений</vt:lpstr>
      <vt:lpstr>Содержание гражданских правоотношений</vt:lpstr>
      <vt:lpstr>Презентация PowerPoint</vt:lpstr>
      <vt:lpstr>Имущественные права</vt:lpstr>
      <vt:lpstr>Имущественные права</vt:lpstr>
      <vt:lpstr> </vt:lpstr>
      <vt:lpstr>Объекты имущественных прав</vt:lpstr>
      <vt:lpstr>Личные неимущественные права</vt:lpstr>
      <vt:lpstr>Презентация PowerPoint</vt:lpstr>
      <vt:lpstr>Право  на  интеллектуальную  собственность  – это  право  имущественного  и  личного  неимущественного характера  на  результаты  интеллектуальной  деятельности. </vt:lpstr>
      <vt:lpstr>Наследование  – это  переход  прав  и  обязанностей  умершего  лица  к  его  наследникам  в  соответствии  с  нормами  права. </vt:lpstr>
      <vt:lpstr>В  гражданском  праве  существуют</vt:lpstr>
      <vt:lpstr> Наследодателем всегда  является  один  человек, а  вот  наследников  может  быть  несколько.</vt:lpstr>
      <vt:lpstr>Способы защиты гражданских прав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1</vt:lpstr>
      <vt:lpstr>Ответ </vt:lpstr>
      <vt:lpstr>Задача 2</vt:lpstr>
      <vt:lpstr>Ответ</vt:lpstr>
      <vt:lpstr>Задача 3</vt:lpstr>
      <vt:lpstr>Ответ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право</dc:title>
  <dc:creator>Admin</dc:creator>
  <cp:lastModifiedBy>Admin</cp:lastModifiedBy>
  <cp:revision>148</cp:revision>
  <cp:lastPrinted>2021-08-04T08:55:49Z</cp:lastPrinted>
  <dcterms:created xsi:type="dcterms:W3CDTF">2012-02-05T07:53:37Z</dcterms:created>
  <dcterms:modified xsi:type="dcterms:W3CDTF">2021-08-04T08:58:44Z</dcterms:modified>
</cp:coreProperties>
</file>