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2" r:id="rId17"/>
    <p:sldId id="271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08AC79-731D-4EC4-BB5D-D7BBDA351DB5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3D45C3-DDD2-4374-A520-FF4340E0F151}">
      <dgm:prSet phldrT="[Текст]" custT="1"/>
      <dgm:spPr/>
      <dgm:t>
        <a:bodyPr/>
        <a:lstStyle/>
        <a:p>
          <a:r>
            <a:rPr lang="ru-RU" sz="4000" b="1" dirty="0" smtClean="0"/>
            <a:t>СУБЪЕКТ</a:t>
          </a:r>
          <a:endParaRPr lang="ru-RU" sz="4000" b="1" dirty="0"/>
        </a:p>
      </dgm:t>
    </dgm:pt>
    <dgm:pt modelId="{8C9E93AB-AD34-442C-B8CF-10118DBC9076}" type="parTrans" cxnId="{D5595DAB-412B-4888-BF0A-8D1EC8D67232}">
      <dgm:prSet/>
      <dgm:spPr/>
      <dgm:t>
        <a:bodyPr/>
        <a:lstStyle/>
        <a:p>
          <a:endParaRPr lang="ru-RU" sz="3200"/>
        </a:p>
      </dgm:t>
    </dgm:pt>
    <dgm:pt modelId="{B2DEE49D-BC66-472F-A92C-48BDDB96BB02}" type="sibTrans" cxnId="{D5595DAB-412B-4888-BF0A-8D1EC8D67232}">
      <dgm:prSet/>
      <dgm:spPr/>
      <dgm:t>
        <a:bodyPr/>
        <a:lstStyle/>
        <a:p>
          <a:endParaRPr lang="ru-RU" sz="3200"/>
        </a:p>
      </dgm:t>
    </dgm:pt>
    <dgm:pt modelId="{B2302F91-500F-4105-B055-1A26D42B708D}">
      <dgm:prSet phldrT="[Текст]" custT="1"/>
      <dgm:spPr/>
      <dgm:t>
        <a:bodyPr/>
        <a:lstStyle/>
        <a:p>
          <a:r>
            <a:rPr lang="ru-RU" sz="4000" b="1" dirty="0" smtClean="0"/>
            <a:t>ОБЪЕКТ</a:t>
          </a:r>
          <a:endParaRPr lang="ru-RU" sz="4000" b="1" dirty="0"/>
        </a:p>
      </dgm:t>
    </dgm:pt>
    <dgm:pt modelId="{1284AD6B-D6EC-4178-8AC4-A0F09A92288F}" type="parTrans" cxnId="{D80FA6CA-AE4B-4ABE-A0FF-9AD6C16456E8}">
      <dgm:prSet/>
      <dgm:spPr/>
      <dgm:t>
        <a:bodyPr/>
        <a:lstStyle/>
        <a:p>
          <a:endParaRPr lang="ru-RU" sz="3200"/>
        </a:p>
      </dgm:t>
    </dgm:pt>
    <dgm:pt modelId="{9D5459FA-4F2E-4E99-A912-EABFD6FE17B7}" type="sibTrans" cxnId="{D80FA6CA-AE4B-4ABE-A0FF-9AD6C16456E8}">
      <dgm:prSet/>
      <dgm:spPr/>
      <dgm:t>
        <a:bodyPr/>
        <a:lstStyle/>
        <a:p>
          <a:endParaRPr lang="ru-RU" sz="3200"/>
        </a:p>
      </dgm:t>
    </dgm:pt>
    <dgm:pt modelId="{6FACF803-4D30-4B86-BA73-85F5BE59920F}">
      <dgm:prSet phldrT="[Текст]" custT="1"/>
      <dgm:spPr/>
      <dgm:t>
        <a:bodyPr/>
        <a:lstStyle/>
        <a:p>
          <a:r>
            <a:rPr lang="ru-RU" sz="4000" b="1" dirty="0" smtClean="0"/>
            <a:t>СОДЕРЖАНИЕ</a:t>
          </a:r>
          <a:endParaRPr lang="ru-RU" sz="4000" b="1" dirty="0"/>
        </a:p>
      </dgm:t>
    </dgm:pt>
    <dgm:pt modelId="{674F11D4-13F1-4032-AB7E-5B1CCF917EE5}" type="parTrans" cxnId="{EF83D55B-BA86-494A-BFCB-35116DD63EB2}">
      <dgm:prSet/>
      <dgm:spPr/>
      <dgm:t>
        <a:bodyPr/>
        <a:lstStyle/>
        <a:p>
          <a:endParaRPr lang="ru-RU" sz="3200"/>
        </a:p>
      </dgm:t>
    </dgm:pt>
    <dgm:pt modelId="{039D0F72-95AC-4249-BC0B-837CFB852706}" type="sibTrans" cxnId="{EF83D55B-BA86-494A-BFCB-35116DD63EB2}">
      <dgm:prSet/>
      <dgm:spPr/>
      <dgm:t>
        <a:bodyPr/>
        <a:lstStyle/>
        <a:p>
          <a:endParaRPr lang="ru-RU" sz="3200"/>
        </a:p>
      </dgm:t>
    </dgm:pt>
    <dgm:pt modelId="{83BE7FA0-A9C8-49E4-89C2-8DCE4E99D35F}" type="pres">
      <dgm:prSet presAssocID="{8A08AC79-731D-4EC4-BB5D-D7BBDA351DB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07C632-8FAD-4A77-8D05-9DB34C2C067E}" type="pres">
      <dgm:prSet presAssocID="{063D45C3-DDD2-4374-A520-FF4340E0F151}" presName="parentLin" presStyleCnt="0"/>
      <dgm:spPr/>
    </dgm:pt>
    <dgm:pt modelId="{B5646CF3-2DDB-4F09-AC3D-557E0B515017}" type="pres">
      <dgm:prSet presAssocID="{063D45C3-DDD2-4374-A520-FF4340E0F15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8E94AF9-7533-49D1-8B59-1443AC44B490}" type="pres">
      <dgm:prSet presAssocID="{063D45C3-DDD2-4374-A520-FF4340E0F15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382042-17BD-4932-8F74-2F528771062F}" type="pres">
      <dgm:prSet presAssocID="{063D45C3-DDD2-4374-A520-FF4340E0F151}" presName="negativeSpace" presStyleCnt="0"/>
      <dgm:spPr/>
    </dgm:pt>
    <dgm:pt modelId="{42C6E3AD-B491-4DE4-86A6-510F9CCB9B5D}" type="pres">
      <dgm:prSet presAssocID="{063D45C3-DDD2-4374-A520-FF4340E0F151}" presName="childText" presStyleLbl="conFgAcc1" presStyleIdx="0" presStyleCnt="3">
        <dgm:presLayoutVars>
          <dgm:bulletEnabled val="1"/>
        </dgm:presLayoutVars>
      </dgm:prSet>
      <dgm:spPr/>
    </dgm:pt>
    <dgm:pt modelId="{8404518D-B88B-4360-8BA6-E4526B4DA4DF}" type="pres">
      <dgm:prSet presAssocID="{B2DEE49D-BC66-472F-A92C-48BDDB96BB02}" presName="spaceBetweenRectangles" presStyleCnt="0"/>
      <dgm:spPr/>
    </dgm:pt>
    <dgm:pt modelId="{CA6ABDC6-5452-4E75-B6BD-E47E55BA96E2}" type="pres">
      <dgm:prSet presAssocID="{B2302F91-500F-4105-B055-1A26D42B708D}" presName="parentLin" presStyleCnt="0"/>
      <dgm:spPr/>
    </dgm:pt>
    <dgm:pt modelId="{B3FC25BF-8EDD-45B6-A5C5-8E999CF70D80}" type="pres">
      <dgm:prSet presAssocID="{B2302F91-500F-4105-B055-1A26D42B708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90379C3-7625-4E41-833E-56F10EA07D03}" type="pres">
      <dgm:prSet presAssocID="{B2302F91-500F-4105-B055-1A26D42B708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61154C-4B77-4BA2-AF55-5C1C4862C9A1}" type="pres">
      <dgm:prSet presAssocID="{B2302F91-500F-4105-B055-1A26D42B708D}" presName="negativeSpace" presStyleCnt="0"/>
      <dgm:spPr/>
    </dgm:pt>
    <dgm:pt modelId="{386A65A9-1511-4308-A5E7-095258AEAF98}" type="pres">
      <dgm:prSet presAssocID="{B2302F91-500F-4105-B055-1A26D42B708D}" presName="childText" presStyleLbl="conFgAcc1" presStyleIdx="1" presStyleCnt="3">
        <dgm:presLayoutVars>
          <dgm:bulletEnabled val="1"/>
        </dgm:presLayoutVars>
      </dgm:prSet>
      <dgm:spPr/>
    </dgm:pt>
    <dgm:pt modelId="{4147B027-BEB2-481E-B625-E8DB628A68A7}" type="pres">
      <dgm:prSet presAssocID="{9D5459FA-4F2E-4E99-A912-EABFD6FE17B7}" presName="spaceBetweenRectangles" presStyleCnt="0"/>
      <dgm:spPr/>
    </dgm:pt>
    <dgm:pt modelId="{1D43DBF6-9CBB-4472-A1C9-C3EA868C6A3A}" type="pres">
      <dgm:prSet presAssocID="{6FACF803-4D30-4B86-BA73-85F5BE59920F}" presName="parentLin" presStyleCnt="0"/>
      <dgm:spPr/>
    </dgm:pt>
    <dgm:pt modelId="{7EA6EBF5-4FC1-4493-ABBB-31B0DFF0059F}" type="pres">
      <dgm:prSet presAssocID="{6FACF803-4D30-4B86-BA73-85F5BE59920F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49D6D355-4F49-493D-A7AA-42DC520FDEF3}" type="pres">
      <dgm:prSet presAssocID="{6FACF803-4D30-4B86-BA73-85F5BE59920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81244A-18A6-42F5-A6F8-BA96489F9C24}" type="pres">
      <dgm:prSet presAssocID="{6FACF803-4D30-4B86-BA73-85F5BE59920F}" presName="negativeSpace" presStyleCnt="0"/>
      <dgm:spPr/>
    </dgm:pt>
    <dgm:pt modelId="{6F695948-B836-4B6B-8E82-60AD089E5A49}" type="pres">
      <dgm:prSet presAssocID="{6FACF803-4D30-4B86-BA73-85F5BE59920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80FA6CA-AE4B-4ABE-A0FF-9AD6C16456E8}" srcId="{8A08AC79-731D-4EC4-BB5D-D7BBDA351DB5}" destId="{B2302F91-500F-4105-B055-1A26D42B708D}" srcOrd="1" destOrd="0" parTransId="{1284AD6B-D6EC-4178-8AC4-A0F09A92288F}" sibTransId="{9D5459FA-4F2E-4E99-A912-EABFD6FE17B7}"/>
    <dgm:cxn modelId="{5608E17F-A16B-4280-A77C-30AA58859B68}" type="presOf" srcId="{6FACF803-4D30-4B86-BA73-85F5BE59920F}" destId="{49D6D355-4F49-493D-A7AA-42DC520FDEF3}" srcOrd="1" destOrd="0" presId="urn:microsoft.com/office/officeart/2005/8/layout/list1"/>
    <dgm:cxn modelId="{D5595DAB-412B-4888-BF0A-8D1EC8D67232}" srcId="{8A08AC79-731D-4EC4-BB5D-D7BBDA351DB5}" destId="{063D45C3-DDD2-4374-A520-FF4340E0F151}" srcOrd="0" destOrd="0" parTransId="{8C9E93AB-AD34-442C-B8CF-10118DBC9076}" sibTransId="{B2DEE49D-BC66-472F-A92C-48BDDB96BB02}"/>
    <dgm:cxn modelId="{210E53AD-8FA9-439B-B35D-4E468D637C9F}" type="presOf" srcId="{6FACF803-4D30-4B86-BA73-85F5BE59920F}" destId="{7EA6EBF5-4FC1-4493-ABBB-31B0DFF0059F}" srcOrd="0" destOrd="0" presId="urn:microsoft.com/office/officeart/2005/8/layout/list1"/>
    <dgm:cxn modelId="{61B51F65-7844-4947-9A84-EEB788D20341}" type="presOf" srcId="{B2302F91-500F-4105-B055-1A26D42B708D}" destId="{190379C3-7625-4E41-833E-56F10EA07D03}" srcOrd="1" destOrd="0" presId="urn:microsoft.com/office/officeart/2005/8/layout/list1"/>
    <dgm:cxn modelId="{EF83D55B-BA86-494A-BFCB-35116DD63EB2}" srcId="{8A08AC79-731D-4EC4-BB5D-D7BBDA351DB5}" destId="{6FACF803-4D30-4B86-BA73-85F5BE59920F}" srcOrd="2" destOrd="0" parTransId="{674F11D4-13F1-4032-AB7E-5B1CCF917EE5}" sibTransId="{039D0F72-95AC-4249-BC0B-837CFB852706}"/>
    <dgm:cxn modelId="{36FABE43-157F-4582-8A56-4BACDF504754}" type="presOf" srcId="{B2302F91-500F-4105-B055-1A26D42B708D}" destId="{B3FC25BF-8EDD-45B6-A5C5-8E999CF70D80}" srcOrd="0" destOrd="0" presId="urn:microsoft.com/office/officeart/2005/8/layout/list1"/>
    <dgm:cxn modelId="{93C52370-305F-4417-9C86-077FE77A8A47}" type="presOf" srcId="{8A08AC79-731D-4EC4-BB5D-D7BBDA351DB5}" destId="{83BE7FA0-A9C8-49E4-89C2-8DCE4E99D35F}" srcOrd="0" destOrd="0" presId="urn:microsoft.com/office/officeart/2005/8/layout/list1"/>
    <dgm:cxn modelId="{13F6FA35-364B-4003-AABD-C5063BFF0779}" type="presOf" srcId="{063D45C3-DDD2-4374-A520-FF4340E0F151}" destId="{C8E94AF9-7533-49D1-8B59-1443AC44B490}" srcOrd="1" destOrd="0" presId="urn:microsoft.com/office/officeart/2005/8/layout/list1"/>
    <dgm:cxn modelId="{18E77BF4-BEED-4E51-B798-D6610B3E35EC}" type="presOf" srcId="{063D45C3-DDD2-4374-A520-FF4340E0F151}" destId="{B5646CF3-2DDB-4F09-AC3D-557E0B515017}" srcOrd="0" destOrd="0" presId="urn:microsoft.com/office/officeart/2005/8/layout/list1"/>
    <dgm:cxn modelId="{4072F57E-F61B-423B-9FA4-3B3168F97F91}" type="presParOf" srcId="{83BE7FA0-A9C8-49E4-89C2-8DCE4E99D35F}" destId="{8307C632-8FAD-4A77-8D05-9DB34C2C067E}" srcOrd="0" destOrd="0" presId="urn:microsoft.com/office/officeart/2005/8/layout/list1"/>
    <dgm:cxn modelId="{5397FB84-BBDA-42C6-BB58-877FE5342E90}" type="presParOf" srcId="{8307C632-8FAD-4A77-8D05-9DB34C2C067E}" destId="{B5646CF3-2DDB-4F09-AC3D-557E0B515017}" srcOrd="0" destOrd="0" presId="urn:microsoft.com/office/officeart/2005/8/layout/list1"/>
    <dgm:cxn modelId="{291B85EB-0C96-4953-98F5-0B88C9B7337E}" type="presParOf" srcId="{8307C632-8FAD-4A77-8D05-9DB34C2C067E}" destId="{C8E94AF9-7533-49D1-8B59-1443AC44B490}" srcOrd="1" destOrd="0" presId="urn:microsoft.com/office/officeart/2005/8/layout/list1"/>
    <dgm:cxn modelId="{8AF49C23-0AF6-4F34-AF96-08E5A8D60A1A}" type="presParOf" srcId="{83BE7FA0-A9C8-49E4-89C2-8DCE4E99D35F}" destId="{56382042-17BD-4932-8F74-2F528771062F}" srcOrd="1" destOrd="0" presId="urn:microsoft.com/office/officeart/2005/8/layout/list1"/>
    <dgm:cxn modelId="{03C4FFDD-0B8C-4D99-8DE9-7921266B4FCE}" type="presParOf" srcId="{83BE7FA0-A9C8-49E4-89C2-8DCE4E99D35F}" destId="{42C6E3AD-B491-4DE4-86A6-510F9CCB9B5D}" srcOrd="2" destOrd="0" presId="urn:microsoft.com/office/officeart/2005/8/layout/list1"/>
    <dgm:cxn modelId="{3EA2369B-5D6E-4BC5-AE85-9BDBEE2FF182}" type="presParOf" srcId="{83BE7FA0-A9C8-49E4-89C2-8DCE4E99D35F}" destId="{8404518D-B88B-4360-8BA6-E4526B4DA4DF}" srcOrd="3" destOrd="0" presId="urn:microsoft.com/office/officeart/2005/8/layout/list1"/>
    <dgm:cxn modelId="{D90B2137-033D-4B89-B670-52120869A887}" type="presParOf" srcId="{83BE7FA0-A9C8-49E4-89C2-8DCE4E99D35F}" destId="{CA6ABDC6-5452-4E75-B6BD-E47E55BA96E2}" srcOrd="4" destOrd="0" presId="urn:microsoft.com/office/officeart/2005/8/layout/list1"/>
    <dgm:cxn modelId="{C5BBEC08-64C9-4C8F-95D9-711B776AE0C3}" type="presParOf" srcId="{CA6ABDC6-5452-4E75-B6BD-E47E55BA96E2}" destId="{B3FC25BF-8EDD-45B6-A5C5-8E999CF70D80}" srcOrd="0" destOrd="0" presId="urn:microsoft.com/office/officeart/2005/8/layout/list1"/>
    <dgm:cxn modelId="{2B6BED62-88BB-4933-AB16-1E2780BDCFF7}" type="presParOf" srcId="{CA6ABDC6-5452-4E75-B6BD-E47E55BA96E2}" destId="{190379C3-7625-4E41-833E-56F10EA07D03}" srcOrd="1" destOrd="0" presId="urn:microsoft.com/office/officeart/2005/8/layout/list1"/>
    <dgm:cxn modelId="{D726E65F-7942-4007-BD9A-9C567B986F22}" type="presParOf" srcId="{83BE7FA0-A9C8-49E4-89C2-8DCE4E99D35F}" destId="{AB61154C-4B77-4BA2-AF55-5C1C4862C9A1}" srcOrd="5" destOrd="0" presId="urn:microsoft.com/office/officeart/2005/8/layout/list1"/>
    <dgm:cxn modelId="{1C7E15CF-1248-4A01-A039-7BCC71DF96F2}" type="presParOf" srcId="{83BE7FA0-A9C8-49E4-89C2-8DCE4E99D35F}" destId="{386A65A9-1511-4308-A5E7-095258AEAF98}" srcOrd="6" destOrd="0" presId="urn:microsoft.com/office/officeart/2005/8/layout/list1"/>
    <dgm:cxn modelId="{30286510-DF82-4E95-9AA4-9DB4E0D6E881}" type="presParOf" srcId="{83BE7FA0-A9C8-49E4-89C2-8DCE4E99D35F}" destId="{4147B027-BEB2-481E-B625-E8DB628A68A7}" srcOrd="7" destOrd="0" presId="urn:microsoft.com/office/officeart/2005/8/layout/list1"/>
    <dgm:cxn modelId="{126B964C-2543-4425-B5A9-60F4F750E279}" type="presParOf" srcId="{83BE7FA0-A9C8-49E4-89C2-8DCE4E99D35F}" destId="{1D43DBF6-9CBB-4472-A1C9-C3EA868C6A3A}" srcOrd="8" destOrd="0" presId="urn:microsoft.com/office/officeart/2005/8/layout/list1"/>
    <dgm:cxn modelId="{BB5B98E3-0660-4801-BEE4-BA29F76DA68B}" type="presParOf" srcId="{1D43DBF6-9CBB-4472-A1C9-C3EA868C6A3A}" destId="{7EA6EBF5-4FC1-4493-ABBB-31B0DFF0059F}" srcOrd="0" destOrd="0" presId="urn:microsoft.com/office/officeart/2005/8/layout/list1"/>
    <dgm:cxn modelId="{01F04D3B-3D8C-4048-A564-CC7C55095204}" type="presParOf" srcId="{1D43DBF6-9CBB-4472-A1C9-C3EA868C6A3A}" destId="{49D6D355-4F49-493D-A7AA-42DC520FDEF3}" srcOrd="1" destOrd="0" presId="urn:microsoft.com/office/officeart/2005/8/layout/list1"/>
    <dgm:cxn modelId="{900C1329-6C6A-4CF0-8CD5-22BD03126FAB}" type="presParOf" srcId="{83BE7FA0-A9C8-49E4-89C2-8DCE4E99D35F}" destId="{1E81244A-18A6-42F5-A6F8-BA96489F9C24}" srcOrd="9" destOrd="0" presId="urn:microsoft.com/office/officeart/2005/8/layout/list1"/>
    <dgm:cxn modelId="{7E2C1D62-2E14-4A73-A844-CCEF37DA1DFB}" type="presParOf" srcId="{83BE7FA0-A9C8-49E4-89C2-8DCE4E99D35F}" destId="{6F695948-B836-4B6B-8E82-60AD089E5A4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3BD298-8724-4258-860C-A9274E87DCF1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87C662C-F439-4B2C-BA18-9C5F6CF5285F}">
      <dgm:prSet phldrT="[Текст]" custT="1"/>
      <dgm:spPr/>
      <dgm:t>
        <a:bodyPr/>
        <a:lstStyle/>
        <a:p>
          <a:r>
            <a:rPr lang="ru-RU" sz="3600" b="1" dirty="0" smtClean="0"/>
            <a:t>ПРАВО </a:t>
          </a:r>
        </a:p>
        <a:p>
          <a:r>
            <a:rPr lang="ru-RU" sz="3600" b="1" dirty="0" smtClean="0"/>
            <a:t>СОБСТВЕННОСТИ</a:t>
          </a:r>
          <a:endParaRPr lang="ru-RU" sz="3600" b="1" dirty="0"/>
        </a:p>
      </dgm:t>
    </dgm:pt>
    <dgm:pt modelId="{920F033B-E882-481C-B049-DE760098F89A}" type="parTrans" cxnId="{4A1E29E9-9D23-4C39-B57D-A2E68635C36A}">
      <dgm:prSet/>
      <dgm:spPr/>
      <dgm:t>
        <a:bodyPr/>
        <a:lstStyle/>
        <a:p>
          <a:endParaRPr lang="ru-RU"/>
        </a:p>
      </dgm:t>
    </dgm:pt>
    <dgm:pt modelId="{B59C26CB-D733-4C02-8346-F5F44A90D5C6}" type="sibTrans" cxnId="{4A1E29E9-9D23-4C39-B57D-A2E68635C36A}">
      <dgm:prSet/>
      <dgm:spPr/>
      <dgm:t>
        <a:bodyPr/>
        <a:lstStyle/>
        <a:p>
          <a:endParaRPr lang="ru-RU"/>
        </a:p>
      </dgm:t>
    </dgm:pt>
    <dgm:pt modelId="{6CE6367B-8758-46F4-BC5E-A57BE993E437}">
      <dgm:prSet phldrT="[Текст]" custT="1"/>
      <dgm:spPr/>
      <dgm:t>
        <a:bodyPr/>
        <a:lstStyle/>
        <a:p>
          <a:r>
            <a:rPr lang="ru-RU" sz="3600" b="1" dirty="0" smtClean="0"/>
            <a:t>ВЛАДЕНИЕ</a:t>
          </a:r>
          <a:endParaRPr lang="ru-RU" sz="3600" b="1" dirty="0"/>
        </a:p>
      </dgm:t>
    </dgm:pt>
    <dgm:pt modelId="{EFC6A217-C8BE-4673-93A0-7F1E06F7EE23}" type="parTrans" cxnId="{FB5EF89C-065D-4FD8-A5ED-D5DE3DE62E94}">
      <dgm:prSet/>
      <dgm:spPr/>
      <dgm:t>
        <a:bodyPr/>
        <a:lstStyle/>
        <a:p>
          <a:endParaRPr lang="ru-RU"/>
        </a:p>
      </dgm:t>
    </dgm:pt>
    <dgm:pt modelId="{F890C23B-B216-4C77-AE53-89B457C631CB}" type="sibTrans" cxnId="{FB5EF89C-065D-4FD8-A5ED-D5DE3DE62E94}">
      <dgm:prSet/>
      <dgm:spPr/>
      <dgm:t>
        <a:bodyPr/>
        <a:lstStyle/>
        <a:p>
          <a:endParaRPr lang="ru-RU"/>
        </a:p>
      </dgm:t>
    </dgm:pt>
    <dgm:pt modelId="{08BAD536-FF9E-43E9-B31A-7C68A3D5BD76}">
      <dgm:prSet phldrT="[Текст]" custT="1"/>
      <dgm:spPr/>
      <dgm:t>
        <a:bodyPr/>
        <a:lstStyle/>
        <a:p>
          <a:r>
            <a:rPr lang="ru-RU" sz="3100" b="1" dirty="0" smtClean="0"/>
            <a:t>РАСПОРЯЖЕНИЕ</a:t>
          </a:r>
          <a:endParaRPr lang="ru-RU" sz="3100" b="1" dirty="0"/>
        </a:p>
      </dgm:t>
    </dgm:pt>
    <dgm:pt modelId="{F0155835-BE73-476D-87E9-BC369B785F69}" type="parTrans" cxnId="{E9BF5D26-DBBB-4510-8DAC-677FF13BDBB7}">
      <dgm:prSet/>
      <dgm:spPr/>
      <dgm:t>
        <a:bodyPr/>
        <a:lstStyle/>
        <a:p>
          <a:endParaRPr lang="ru-RU"/>
        </a:p>
      </dgm:t>
    </dgm:pt>
    <dgm:pt modelId="{C40D6F42-22C1-4882-9CE8-152EC39DD6E1}" type="sibTrans" cxnId="{E9BF5D26-DBBB-4510-8DAC-677FF13BDBB7}">
      <dgm:prSet/>
      <dgm:spPr/>
      <dgm:t>
        <a:bodyPr/>
        <a:lstStyle/>
        <a:p>
          <a:endParaRPr lang="ru-RU"/>
        </a:p>
      </dgm:t>
    </dgm:pt>
    <dgm:pt modelId="{8E7E91CF-099E-400C-AF50-D94AA3FAA8BF}">
      <dgm:prSet custT="1"/>
      <dgm:spPr/>
      <dgm:t>
        <a:bodyPr/>
        <a:lstStyle/>
        <a:p>
          <a:r>
            <a:rPr lang="ru-RU" sz="3200" b="1" dirty="0" smtClean="0"/>
            <a:t>ПОЛЬЗОВАНИЕ</a:t>
          </a:r>
          <a:endParaRPr lang="ru-RU" sz="3200" b="1" dirty="0"/>
        </a:p>
      </dgm:t>
    </dgm:pt>
    <dgm:pt modelId="{A81FCEF3-87CA-48BA-B5FA-F65E6AC543D7}" type="parTrans" cxnId="{F45A4ACB-CDDB-41DC-8484-D7DAE0B86DB6}">
      <dgm:prSet/>
      <dgm:spPr/>
      <dgm:t>
        <a:bodyPr/>
        <a:lstStyle/>
        <a:p>
          <a:endParaRPr lang="ru-RU"/>
        </a:p>
      </dgm:t>
    </dgm:pt>
    <dgm:pt modelId="{1D2D95F2-57F8-4E2F-B2CE-99E9C0A8D465}" type="sibTrans" cxnId="{F45A4ACB-CDDB-41DC-8484-D7DAE0B86DB6}">
      <dgm:prSet/>
      <dgm:spPr/>
      <dgm:t>
        <a:bodyPr/>
        <a:lstStyle/>
        <a:p>
          <a:endParaRPr lang="ru-RU"/>
        </a:p>
      </dgm:t>
    </dgm:pt>
    <dgm:pt modelId="{56E56B77-B133-4D0C-89F3-43AF4127886B}">
      <dgm:prSet/>
      <dgm:spPr/>
      <dgm:t>
        <a:bodyPr/>
        <a:lstStyle/>
        <a:p>
          <a:r>
            <a:rPr lang="ru-RU" b="1" dirty="0" smtClean="0"/>
            <a:t>БЫТЬ ХОЗЯИНОМ ДАННОЙ ВЕЩИ</a:t>
          </a:r>
          <a:endParaRPr lang="ru-RU" b="1" dirty="0"/>
        </a:p>
      </dgm:t>
    </dgm:pt>
    <dgm:pt modelId="{D66110CC-B671-4B63-9CE1-EF33AECFCF93}" type="parTrans" cxnId="{E1C629AB-9C7F-478A-AE92-2D17B6C4F623}">
      <dgm:prSet/>
      <dgm:spPr/>
      <dgm:t>
        <a:bodyPr/>
        <a:lstStyle/>
        <a:p>
          <a:endParaRPr lang="ru-RU"/>
        </a:p>
      </dgm:t>
    </dgm:pt>
    <dgm:pt modelId="{BACD2ADD-263D-4886-AD86-52A6A9F17F5B}" type="sibTrans" cxnId="{E1C629AB-9C7F-478A-AE92-2D17B6C4F623}">
      <dgm:prSet/>
      <dgm:spPr/>
      <dgm:t>
        <a:bodyPr/>
        <a:lstStyle/>
        <a:p>
          <a:endParaRPr lang="ru-RU"/>
        </a:p>
      </dgm:t>
    </dgm:pt>
    <dgm:pt modelId="{AAC89C4C-F4FE-4963-AF65-D1ECC50C4E26}">
      <dgm:prSet/>
      <dgm:spPr/>
      <dgm:t>
        <a:bodyPr/>
        <a:lstStyle/>
        <a:p>
          <a:r>
            <a:rPr lang="ru-RU" b="1" dirty="0" smtClean="0"/>
            <a:t>ИСПОЛЬЗОВАТЬ, ПОЛУЧАТЬ ВЫГОДУ</a:t>
          </a:r>
          <a:endParaRPr lang="ru-RU" b="1" dirty="0"/>
        </a:p>
      </dgm:t>
    </dgm:pt>
    <dgm:pt modelId="{B14E9CBB-4AA6-40FA-A096-C5A241A7C87C}" type="parTrans" cxnId="{B8AE4C18-68AC-4329-8DE6-AC59387EF551}">
      <dgm:prSet/>
      <dgm:spPr/>
      <dgm:t>
        <a:bodyPr/>
        <a:lstStyle/>
        <a:p>
          <a:endParaRPr lang="ru-RU"/>
        </a:p>
      </dgm:t>
    </dgm:pt>
    <dgm:pt modelId="{D08FCE4F-203E-416B-B702-81BB42B4D427}" type="sibTrans" cxnId="{B8AE4C18-68AC-4329-8DE6-AC59387EF551}">
      <dgm:prSet/>
      <dgm:spPr/>
      <dgm:t>
        <a:bodyPr/>
        <a:lstStyle/>
        <a:p>
          <a:endParaRPr lang="ru-RU"/>
        </a:p>
      </dgm:t>
    </dgm:pt>
    <dgm:pt modelId="{4B473F27-11AF-4CE6-AA88-149DAFF6F24D}">
      <dgm:prSet/>
      <dgm:spPr/>
      <dgm:t>
        <a:bodyPr/>
        <a:lstStyle/>
        <a:p>
          <a:r>
            <a:rPr lang="ru-RU" b="1" dirty="0" smtClean="0"/>
            <a:t>ОПРЕДЕЛЯТЬ СУДЬБУ ВЕЩИ</a:t>
          </a:r>
          <a:endParaRPr lang="ru-RU" b="1" dirty="0"/>
        </a:p>
      </dgm:t>
    </dgm:pt>
    <dgm:pt modelId="{D782A09E-1E67-4B47-B17C-A61C3D94B44D}" type="parTrans" cxnId="{5B9F1193-6B63-4B2D-9C62-A5BC1DAC1B00}">
      <dgm:prSet/>
      <dgm:spPr/>
      <dgm:t>
        <a:bodyPr/>
        <a:lstStyle/>
        <a:p>
          <a:endParaRPr lang="ru-RU"/>
        </a:p>
      </dgm:t>
    </dgm:pt>
    <dgm:pt modelId="{45A46730-5118-4617-A2E5-54FF80FBC026}" type="sibTrans" cxnId="{5B9F1193-6B63-4B2D-9C62-A5BC1DAC1B00}">
      <dgm:prSet/>
      <dgm:spPr/>
      <dgm:t>
        <a:bodyPr/>
        <a:lstStyle/>
        <a:p>
          <a:endParaRPr lang="ru-RU"/>
        </a:p>
      </dgm:t>
    </dgm:pt>
    <dgm:pt modelId="{564AB9DC-4E77-4079-AFDB-571A88BD79F1}" type="pres">
      <dgm:prSet presAssocID="{7A3BD298-8724-4258-860C-A9274E87DCF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134CB3-CB26-432B-82C3-2FB88AA73E02}" type="pres">
      <dgm:prSet presAssocID="{A87C662C-F439-4B2C-BA18-9C5F6CF5285F}" presName="root1" presStyleCnt="0"/>
      <dgm:spPr/>
    </dgm:pt>
    <dgm:pt modelId="{D1C379FA-38BA-439A-8350-52717E1A8D32}" type="pres">
      <dgm:prSet presAssocID="{A87C662C-F439-4B2C-BA18-9C5F6CF5285F}" presName="LevelOneTextNode" presStyleLbl="node0" presStyleIdx="0" presStyleCnt="1" custScaleX="180997" custScaleY="173518" custLinFactNeighborX="-50384" custLinFactNeighborY="-38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F04CEE-C535-486C-9D86-F4359B49ACCF}" type="pres">
      <dgm:prSet presAssocID="{A87C662C-F439-4B2C-BA18-9C5F6CF5285F}" presName="level2hierChild" presStyleCnt="0"/>
      <dgm:spPr/>
    </dgm:pt>
    <dgm:pt modelId="{FB3C89F8-355F-4334-9AB1-D64745B3C107}" type="pres">
      <dgm:prSet presAssocID="{EFC6A217-C8BE-4673-93A0-7F1E06F7EE23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A38BDD34-4491-4630-A178-9434878D0EF2}" type="pres">
      <dgm:prSet presAssocID="{EFC6A217-C8BE-4673-93A0-7F1E06F7EE23}" presName="connTx" presStyleLbl="parChTrans1D2" presStyleIdx="0" presStyleCnt="3"/>
      <dgm:spPr/>
      <dgm:t>
        <a:bodyPr/>
        <a:lstStyle/>
        <a:p>
          <a:endParaRPr lang="ru-RU"/>
        </a:p>
      </dgm:t>
    </dgm:pt>
    <dgm:pt modelId="{7D4DFC4C-636A-4E55-B204-ACDBECC2DEF5}" type="pres">
      <dgm:prSet presAssocID="{6CE6367B-8758-46F4-BC5E-A57BE993E437}" presName="root2" presStyleCnt="0"/>
      <dgm:spPr/>
    </dgm:pt>
    <dgm:pt modelId="{E6C6BEEF-E71B-4317-971B-1095D1249879}" type="pres">
      <dgm:prSet presAssocID="{6CE6367B-8758-46F4-BC5E-A57BE993E437}" presName="LevelTwoTextNode" presStyleLbl="node2" presStyleIdx="0" presStyleCnt="3" custScaleX="1495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64CCC1-862B-4198-B1B2-B9C83077C568}" type="pres">
      <dgm:prSet presAssocID="{6CE6367B-8758-46F4-BC5E-A57BE993E437}" presName="level3hierChild" presStyleCnt="0"/>
      <dgm:spPr/>
    </dgm:pt>
    <dgm:pt modelId="{6A8CEA34-675D-4FF7-B5C5-F49DDD6E656D}" type="pres">
      <dgm:prSet presAssocID="{D66110CC-B671-4B63-9CE1-EF33AECFCF93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4D2FB61D-994F-4369-9DC2-50DE949A4149}" type="pres">
      <dgm:prSet presAssocID="{D66110CC-B671-4B63-9CE1-EF33AECFCF93}" presName="connTx" presStyleLbl="parChTrans1D3" presStyleIdx="0" presStyleCnt="3"/>
      <dgm:spPr/>
      <dgm:t>
        <a:bodyPr/>
        <a:lstStyle/>
        <a:p>
          <a:endParaRPr lang="ru-RU"/>
        </a:p>
      </dgm:t>
    </dgm:pt>
    <dgm:pt modelId="{E58B7481-503E-4702-9574-40470250B8DC}" type="pres">
      <dgm:prSet presAssocID="{56E56B77-B133-4D0C-89F3-43AF4127886B}" presName="root2" presStyleCnt="0"/>
      <dgm:spPr/>
    </dgm:pt>
    <dgm:pt modelId="{FD3DE723-F521-4E48-B009-C94509070620}" type="pres">
      <dgm:prSet presAssocID="{56E56B77-B133-4D0C-89F3-43AF4127886B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1E89B3-04E3-494E-958E-75D7AD41D1D5}" type="pres">
      <dgm:prSet presAssocID="{56E56B77-B133-4D0C-89F3-43AF4127886B}" presName="level3hierChild" presStyleCnt="0"/>
      <dgm:spPr/>
    </dgm:pt>
    <dgm:pt modelId="{779C9EBF-273C-4CE4-803E-E9B212F52093}" type="pres">
      <dgm:prSet presAssocID="{A81FCEF3-87CA-48BA-B5FA-F65E6AC543D7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95D48D5E-D313-42A9-A84B-5D8F39647EA9}" type="pres">
      <dgm:prSet presAssocID="{A81FCEF3-87CA-48BA-B5FA-F65E6AC543D7}" presName="connTx" presStyleLbl="parChTrans1D2" presStyleIdx="1" presStyleCnt="3"/>
      <dgm:spPr/>
      <dgm:t>
        <a:bodyPr/>
        <a:lstStyle/>
        <a:p>
          <a:endParaRPr lang="ru-RU"/>
        </a:p>
      </dgm:t>
    </dgm:pt>
    <dgm:pt modelId="{DFB0353C-59F7-4899-88FF-AD95A8B48721}" type="pres">
      <dgm:prSet presAssocID="{8E7E91CF-099E-400C-AF50-D94AA3FAA8BF}" presName="root2" presStyleCnt="0"/>
      <dgm:spPr/>
    </dgm:pt>
    <dgm:pt modelId="{4C13DDDD-86D6-4F2D-A6BE-C9EAFF10EDBC}" type="pres">
      <dgm:prSet presAssocID="{8E7E91CF-099E-400C-AF50-D94AA3FAA8BF}" presName="LevelTwoTextNode" presStyleLbl="node2" presStyleIdx="1" presStyleCnt="3" custScaleX="1480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501A91-81C1-40B4-8CEA-8B2C780A57C1}" type="pres">
      <dgm:prSet presAssocID="{8E7E91CF-099E-400C-AF50-D94AA3FAA8BF}" presName="level3hierChild" presStyleCnt="0"/>
      <dgm:spPr/>
    </dgm:pt>
    <dgm:pt modelId="{78FB27AE-CA76-4069-925F-85875228551A}" type="pres">
      <dgm:prSet presAssocID="{B14E9CBB-4AA6-40FA-A096-C5A241A7C87C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7417BF28-39CA-4D06-87E2-BFBD21EA25CC}" type="pres">
      <dgm:prSet presAssocID="{B14E9CBB-4AA6-40FA-A096-C5A241A7C87C}" presName="connTx" presStyleLbl="parChTrans1D3" presStyleIdx="1" presStyleCnt="3"/>
      <dgm:spPr/>
      <dgm:t>
        <a:bodyPr/>
        <a:lstStyle/>
        <a:p>
          <a:endParaRPr lang="ru-RU"/>
        </a:p>
      </dgm:t>
    </dgm:pt>
    <dgm:pt modelId="{5F0FE2F4-DF04-4376-80D9-5A84ED98C135}" type="pres">
      <dgm:prSet presAssocID="{AAC89C4C-F4FE-4963-AF65-D1ECC50C4E26}" presName="root2" presStyleCnt="0"/>
      <dgm:spPr/>
    </dgm:pt>
    <dgm:pt modelId="{10139051-06F7-48C9-B666-F885DF1789F9}" type="pres">
      <dgm:prSet presAssocID="{AAC89C4C-F4FE-4963-AF65-D1ECC50C4E26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29D608-6231-412E-B2A2-4CACAE1AFEEB}" type="pres">
      <dgm:prSet presAssocID="{AAC89C4C-F4FE-4963-AF65-D1ECC50C4E26}" presName="level3hierChild" presStyleCnt="0"/>
      <dgm:spPr/>
    </dgm:pt>
    <dgm:pt modelId="{14DE264F-C88B-4C1F-871C-CD0AB9A49BF5}" type="pres">
      <dgm:prSet presAssocID="{F0155835-BE73-476D-87E9-BC369B785F69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D7D8989C-B7FD-41C0-B694-6C2B940E7B22}" type="pres">
      <dgm:prSet presAssocID="{F0155835-BE73-476D-87E9-BC369B785F69}" presName="connTx" presStyleLbl="parChTrans1D2" presStyleIdx="2" presStyleCnt="3"/>
      <dgm:spPr/>
      <dgm:t>
        <a:bodyPr/>
        <a:lstStyle/>
        <a:p>
          <a:endParaRPr lang="ru-RU"/>
        </a:p>
      </dgm:t>
    </dgm:pt>
    <dgm:pt modelId="{BFABDEE5-60F0-40BC-87EA-3FDA7629C2F4}" type="pres">
      <dgm:prSet presAssocID="{08BAD536-FF9E-43E9-B31A-7C68A3D5BD76}" presName="root2" presStyleCnt="0"/>
      <dgm:spPr/>
    </dgm:pt>
    <dgm:pt modelId="{6EEEF5DA-4191-4010-96AD-E6EA085E7765}" type="pres">
      <dgm:prSet presAssocID="{08BAD536-FF9E-43E9-B31A-7C68A3D5BD76}" presName="LevelTwoTextNode" presStyleLbl="node2" presStyleIdx="2" presStyleCnt="3" custScaleX="1461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3FE765-B9B6-4FB7-9F03-38F27533F10F}" type="pres">
      <dgm:prSet presAssocID="{08BAD536-FF9E-43E9-B31A-7C68A3D5BD76}" presName="level3hierChild" presStyleCnt="0"/>
      <dgm:spPr/>
    </dgm:pt>
    <dgm:pt modelId="{DA5A2491-72F0-47BD-9B7C-96A3E836F95C}" type="pres">
      <dgm:prSet presAssocID="{D782A09E-1E67-4B47-B17C-A61C3D94B44D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73C7BDDA-4B79-470B-A6BF-180D566CA58D}" type="pres">
      <dgm:prSet presAssocID="{D782A09E-1E67-4B47-B17C-A61C3D94B44D}" presName="connTx" presStyleLbl="parChTrans1D3" presStyleIdx="2" presStyleCnt="3"/>
      <dgm:spPr/>
      <dgm:t>
        <a:bodyPr/>
        <a:lstStyle/>
        <a:p>
          <a:endParaRPr lang="ru-RU"/>
        </a:p>
      </dgm:t>
    </dgm:pt>
    <dgm:pt modelId="{3DFB15B2-9917-4D92-BA0E-CC38EB1D08A8}" type="pres">
      <dgm:prSet presAssocID="{4B473F27-11AF-4CE6-AA88-149DAFF6F24D}" presName="root2" presStyleCnt="0"/>
      <dgm:spPr/>
    </dgm:pt>
    <dgm:pt modelId="{C8694A0C-2EC2-42E1-808E-678C2D9897AF}" type="pres">
      <dgm:prSet presAssocID="{4B473F27-11AF-4CE6-AA88-149DAFF6F24D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C41880-4AA7-4A88-87F4-B61A2DEF8886}" type="pres">
      <dgm:prSet presAssocID="{4B473F27-11AF-4CE6-AA88-149DAFF6F24D}" presName="level3hierChild" presStyleCnt="0"/>
      <dgm:spPr/>
    </dgm:pt>
  </dgm:ptLst>
  <dgm:cxnLst>
    <dgm:cxn modelId="{2DDEA896-4F6B-4ED2-B236-FD0E1B6867EA}" type="presOf" srcId="{EFC6A217-C8BE-4673-93A0-7F1E06F7EE23}" destId="{FB3C89F8-355F-4334-9AB1-D64745B3C107}" srcOrd="0" destOrd="0" presId="urn:microsoft.com/office/officeart/2005/8/layout/hierarchy2"/>
    <dgm:cxn modelId="{62D4A0DD-158D-473F-8B05-2FBA585A8F1F}" type="presOf" srcId="{EFC6A217-C8BE-4673-93A0-7F1E06F7EE23}" destId="{A38BDD34-4491-4630-A178-9434878D0EF2}" srcOrd="1" destOrd="0" presId="urn:microsoft.com/office/officeart/2005/8/layout/hierarchy2"/>
    <dgm:cxn modelId="{B8AE4C18-68AC-4329-8DE6-AC59387EF551}" srcId="{8E7E91CF-099E-400C-AF50-D94AA3FAA8BF}" destId="{AAC89C4C-F4FE-4963-AF65-D1ECC50C4E26}" srcOrd="0" destOrd="0" parTransId="{B14E9CBB-4AA6-40FA-A096-C5A241A7C87C}" sibTransId="{D08FCE4F-203E-416B-B702-81BB42B4D427}"/>
    <dgm:cxn modelId="{07696D8D-03F1-4479-A2D6-6015E354BC21}" type="presOf" srcId="{A81FCEF3-87CA-48BA-B5FA-F65E6AC543D7}" destId="{95D48D5E-D313-42A9-A84B-5D8F39647EA9}" srcOrd="1" destOrd="0" presId="urn:microsoft.com/office/officeart/2005/8/layout/hierarchy2"/>
    <dgm:cxn modelId="{2437C245-8C88-4801-83E3-9AF75CF63D18}" type="presOf" srcId="{D782A09E-1E67-4B47-B17C-A61C3D94B44D}" destId="{DA5A2491-72F0-47BD-9B7C-96A3E836F95C}" srcOrd="0" destOrd="0" presId="urn:microsoft.com/office/officeart/2005/8/layout/hierarchy2"/>
    <dgm:cxn modelId="{E8F68771-02B9-4153-95F7-B2B5C4D5C4D0}" type="presOf" srcId="{6CE6367B-8758-46F4-BC5E-A57BE993E437}" destId="{E6C6BEEF-E71B-4317-971B-1095D1249879}" srcOrd="0" destOrd="0" presId="urn:microsoft.com/office/officeart/2005/8/layout/hierarchy2"/>
    <dgm:cxn modelId="{E9BF5D26-DBBB-4510-8DAC-677FF13BDBB7}" srcId="{A87C662C-F439-4B2C-BA18-9C5F6CF5285F}" destId="{08BAD536-FF9E-43E9-B31A-7C68A3D5BD76}" srcOrd="2" destOrd="0" parTransId="{F0155835-BE73-476D-87E9-BC369B785F69}" sibTransId="{C40D6F42-22C1-4882-9CE8-152EC39DD6E1}"/>
    <dgm:cxn modelId="{0CAFDE73-B6D3-4757-8DB8-43D33C1C439E}" type="presOf" srcId="{F0155835-BE73-476D-87E9-BC369B785F69}" destId="{14DE264F-C88B-4C1F-871C-CD0AB9A49BF5}" srcOrd="0" destOrd="0" presId="urn:microsoft.com/office/officeart/2005/8/layout/hierarchy2"/>
    <dgm:cxn modelId="{64410963-1019-4576-A66B-1B16BE98AD55}" type="presOf" srcId="{08BAD536-FF9E-43E9-B31A-7C68A3D5BD76}" destId="{6EEEF5DA-4191-4010-96AD-E6EA085E7765}" srcOrd="0" destOrd="0" presId="urn:microsoft.com/office/officeart/2005/8/layout/hierarchy2"/>
    <dgm:cxn modelId="{A420594F-0D1B-4ED1-B7B3-B80F44538F96}" type="presOf" srcId="{4B473F27-11AF-4CE6-AA88-149DAFF6F24D}" destId="{C8694A0C-2EC2-42E1-808E-678C2D9897AF}" srcOrd="0" destOrd="0" presId="urn:microsoft.com/office/officeart/2005/8/layout/hierarchy2"/>
    <dgm:cxn modelId="{F6C9BA5B-CE97-4FD1-ABD3-8DFFD7F82D5B}" type="presOf" srcId="{F0155835-BE73-476D-87E9-BC369B785F69}" destId="{D7D8989C-B7FD-41C0-B694-6C2B940E7B22}" srcOrd="1" destOrd="0" presId="urn:microsoft.com/office/officeart/2005/8/layout/hierarchy2"/>
    <dgm:cxn modelId="{FB5EF89C-065D-4FD8-A5ED-D5DE3DE62E94}" srcId="{A87C662C-F439-4B2C-BA18-9C5F6CF5285F}" destId="{6CE6367B-8758-46F4-BC5E-A57BE993E437}" srcOrd="0" destOrd="0" parTransId="{EFC6A217-C8BE-4673-93A0-7F1E06F7EE23}" sibTransId="{F890C23B-B216-4C77-AE53-89B457C631CB}"/>
    <dgm:cxn modelId="{E1C629AB-9C7F-478A-AE92-2D17B6C4F623}" srcId="{6CE6367B-8758-46F4-BC5E-A57BE993E437}" destId="{56E56B77-B133-4D0C-89F3-43AF4127886B}" srcOrd="0" destOrd="0" parTransId="{D66110CC-B671-4B63-9CE1-EF33AECFCF93}" sibTransId="{BACD2ADD-263D-4886-AD86-52A6A9F17F5B}"/>
    <dgm:cxn modelId="{5B9F1193-6B63-4B2D-9C62-A5BC1DAC1B00}" srcId="{08BAD536-FF9E-43E9-B31A-7C68A3D5BD76}" destId="{4B473F27-11AF-4CE6-AA88-149DAFF6F24D}" srcOrd="0" destOrd="0" parTransId="{D782A09E-1E67-4B47-B17C-A61C3D94B44D}" sibTransId="{45A46730-5118-4617-A2E5-54FF80FBC026}"/>
    <dgm:cxn modelId="{83914E97-2F7D-40D9-9010-F5F2A448F396}" type="presOf" srcId="{D782A09E-1E67-4B47-B17C-A61C3D94B44D}" destId="{73C7BDDA-4B79-470B-A6BF-180D566CA58D}" srcOrd="1" destOrd="0" presId="urn:microsoft.com/office/officeart/2005/8/layout/hierarchy2"/>
    <dgm:cxn modelId="{519A1CCD-2C1F-4C11-837B-0D2CEEC11FB2}" type="presOf" srcId="{D66110CC-B671-4B63-9CE1-EF33AECFCF93}" destId="{6A8CEA34-675D-4FF7-B5C5-F49DDD6E656D}" srcOrd="0" destOrd="0" presId="urn:microsoft.com/office/officeart/2005/8/layout/hierarchy2"/>
    <dgm:cxn modelId="{0F4C40EF-22D3-4586-90EC-22DE575430B6}" type="presOf" srcId="{8E7E91CF-099E-400C-AF50-D94AA3FAA8BF}" destId="{4C13DDDD-86D6-4F2D-A6BE-C9EAFF10EDBC}" srcOrd="0" destOrd="0" presId="urn:microsoft.com/office/officeart/2005/8/layout/hierarchy2"/>
    <dgm:cxn modelId="{CD483501-DDCF-4563-BE77-2736E723CDAF}" type="presOf" srcId="{7A3BD298-8724-4258-860C-A9274E87DCF1}" destId="{564AB9DC-4E77-4079-AFDB-571A88BD79F1}" srcOrd="0" destOrd="0" presId="urn:microsoft.com/office/officeart/2005/8/layout/hierarchy2"/>
    <dgm:cxn modelId="{EA2E6D2F-C053-419B-AE29-92EEB9FF6125}" type="presOf" srcId="{B14E9CBB-4AA6-40FA-A096-C5A241A7C87C}" destId="{78FB27AE-CA76-4069-925F-85875228551A}" srcOrd="0" destOrd="0" presId="urn:microsoft.com/office/officeart/2005/8/layout/hierarchy2"/>
    <dgm:cxn modelId="{F45A4ACB-CDDB-41DC-8484-D7DAE0B86DB6}" srcId="{A87C662C-F439-4B2C-BA18-9C5F6CF5285F}" destId="{8E7E91CF-099E-400C-AF50-D94AA3FAA8BF}" srcOrd="1" destOrd="0" parTransId="{A81FCEF3-87CA-48BA-B5FA-F65E6AC543D7}" sibTransId="{1D2D95F2-57F8-4E2F-B2CE-99E9C0A8D465}"/>
    <dgm:cxn modelId="{861D342D-9353-4A09-BB92-6ECD1E69A10C}" type="presOf" srcId="{D66110CC-B671-4B63-9CE1-EF33AECFCF93}" destId="{4D2FB61D-994F-4369-9DC2-50DE949A4149}" srcOrd="1" destOrd="0" presId="urn:microsoft.com/office/officeart/2005/8/layout/hierarchy2"/>
    <dgm:cxn modelId="{62C4A499-3C26-40E5-9EA0-112578D7E05E}" type="presOf" srcId="{B14E9CBB-4AA6-40FA-A096-C5A241A7C87C}" destId="{7417BF28-39CA-4D06-87E2-BFBD21EA25CC}" srcOrd="1" destOrd="0" presId="urn:microsoft.com/office/officeart/2005/8/layout/hierarchy2"/>
    <dgm:cxn modelId="{4A1E29E9-9D23-4C39-B57D-A2E68635C36A}" srcId="{7A3BD298-8724-4258-860C-A9274E87DCF1}" destId="{A87C662C-F439-4B2C-BA18-9C5F6CF5285F}" srcOrd="0" destOrd="0" parTransId="{920F033B-E882-481C-B049-DE760098F89A}" sibTransId="{B59C26CB-D733-4C02-8346-F5F44A90D5C6}"/>
    <dgm:cxn modelId="{AB62C10D-CC3B-483E-855A-645AF6199492}" type="presOf" srcId="{A87C662C-F439-4B2C-BA18-9C5F6CF5285F}" destId="{D1C379FA-38BA-439A-8350-52717E1A8D32}" srcOrd="0" destOrd="0" presId="urn:microsoft.com/office/officeart/2005/8/layout/hierarchy2"/>
    <dgm:cxn modelId="{0DB6AE11-FB15-4EBD-A747-675D713B4124}" type="presOf" srcId="{AAC89C4C-F4FE-4963-AF65-D1ECC50C4E26}" destId="{10139051-06F7-48C9-B666-F885DF1789F9}" srcOrd="0" destOrd="0" presId="urn:microsoft.com/office/officeart/2005/8/layout/hierarchy2"/>
    <dgm:cxn modelId="{DF20C3A6-758E-4ADA-B911-8C64C306641A}" type="presOf" srcId="{A81FCEF3-87CA-48BA-B5FA-F65E6AC543D7}" destId="{779C9EBF-273C-4CE4-803E-E9B212F52093}" srcOrd="0" destOrd="0" presId="urn:microsoft.com/office/officeart/2005/8/layout/hierarchy2"/>
    <dgm:cxn modelId="{85342724-2766-4F43-928D-BDC0CF88FCF6}" type="presOf" srcId="{56E56B77-B133-4D0C-89F3-43AF4127886B}" destId="{FD3DE723-F521-4E48-B009-C94509070620}" srcOrd="0" destOrd="0" presId="urn:microsoft.com/office/officeart/2005/8/layout/hierarchy2"/>
    <dgm:cxn modelId="{A5E08DEF-2C90-4205-ABA4-E3EA53002061}" type="presParOf" srcId="{564AB9DC-4E77-4079-AFDB-571A88BD79F1}" destId="{81134CB3-CB26-432B-82C3-2FB88AA73E02}" srcOrd="0" destOrd="0" presId="urn:microsoft.com/office/officeart/2005/8/layout/hierarchy2"/>
    <dgm:cxn modelId="{2417852A-8501-4431-BDCA-6AA4144B2A9F}" type="presParOf" srcId="{81134CB3-CB26-432B-82C3-2FB88AA73E02}" destId="{D1C379FA-38BA-439A-8350-52717E1A8D32}" srcOrd="0" destOrd="0" presId="urn:microsoft.com/office/officeart/2005/8/layout/hierarchy2"/>
    <dgm:cxn modelId="{676F2236-95F7-4CFD-A145-DFAFA4E334B0}" type="presParOf" srcId="{81134CB3-CB26-432B-82C3-2FB88AA73E02}" destId="{BAF04CEE-C535-486C-9D86-F4359B49ACCF}" srcOrd="1" destOrd="0" presId="urn:microsoft.com/office/officeart/2005/8/layout/hierarchy2"/>
    <dgm:cxn modelId="{CFA9C622-5AA8-47E7-86F9-61E7424FC232}" type="presParOf" srcId="{BAF04CEE-C535-486C-9D86-F4359B49ACCF}" destId="{FB3C89F8-355F-4334-9AB1-D64745B3C107}" srcOrd="0" destOrd="0" presId="urn:microsoft.com/office/officeart/2005/8/layout/hierarchy2"/>
    <dgm:cxn modelId="{5634F16E-197B-4848-9F94-55CD3F0024A0}" type="presParOf" srcId="{FB3C89F8-355F-4334-9AB1-D64745B3C107}" destId="{A38BDD34-4491-4630-A178-9434878D0EF2}" srcOrd="0" destOrd="0" presId="urn:microsoft.com/office/officeart/2005/8/layout/hierarchy2"/>
    <dgm:cxn modelId="{73F0CE1D-D6D7-49DC-BFA6-9887B9042462}" type="presParOf" srcId="{BAF04CEE-C535-486C-9D86-F4359B49ACCF}" destId="{7D4DFC4C-636A-4E55-B204-ACDBECC2DEF5}" srcOrd="1" destOrd="0" presId="urn:microsoft.com/office/officeart/2005/8/layout/hierarchy2"/>
    <dgm:cxn modelId="{9EF74E1A-525E-48E3-92A3-F85FDD3E9472}" type="presParOf" srcId="{7D4DFC4C-636A-4E55-B204-ACDBECC2DEF5}" destId="{E6C6BEEF-E71B-4317-971B-1095D1249879}" srcOrd="0" destOrd="0" presId="urn:microsoft.com/office/officeart/2005/8/layout/hierarchy2"/>
    <dgm:cxn modelId="{AD79F28F-CD1D-4695-9035-F433DC5FEBF6}" type="presParOf" srcId="{7D4DFC4C-636A-4E55-B204-ACDBECC2DEF5}" destId="{2664CCC1-862B-4198-B1B2-B9C83077C568}" srcOrd="1" destOrd="0" presId="urn:microsoft.com/office/officeart/2005/8/layout/hierarchy2"/>
    <dgm:cxn modelId="{B8956982-56B0-4DE6-A587-A8B2DDE78D2D}" type="presParOf" srcId="{2664CCC1-862B-4198-B1B2-B9C83077C568}" destId="{6A8CEA34-675D-4FF7-B5C5-F49DDD6E656D}" srcOrd="0" destOrd="0" presId="urn:microsoft.com/office/officeart/2005/8/layout/hierarchy2"/>
    <dgm:cxn modelId="{E99DD963-06A4-4A8E-AC07-BC13A2D88881}" type="presParOf" srcId="{6A8CEA34-675D-4FF7-B5C5-F49DDD6E656D}" destId="{4D2FB61D-994F-4369-9DC2-50DE949A4149}" srcOrd="0" destOrd="0" presId="urn:microsoft.com/office/officeart/2005/8/layout/hierarchy2"/>
    <dgm:cxn modelId="{44D14D9E-171E-4880-8A1A-122CAB3CBD76}" type="presParOf" srcId="{2664CCC1-862B-4198-B1B2-B9C83077C568}" destId="{E58B7481-503E-4702-9574-40470250B8DC}" srcOrd="1" destOrd="0" presId="urn:microsoft.com/office/officeart/2005/8/layout/hierarchy2"/>
    <dgm:cxn modelId="{AB1E8F77-4A24-4095-81CF-DC7F44474092}" type="presParOf" srcId="{E58B7481-503E-4702-9574-40470250B8DC}" destId="{FD3DE723-F521-4E48-B009-C94509070620}" srcOrd="0" destOrd="0" presId="urn:microsoft.com/office/officeart/2005/8/layout/hierarchy2"/>
    <dgm:cxn modelId="{96040284-7DA4-4629-91A2-4C0E8FF24AEF}" type="presParOf" srcId="{E58B7481-503E-4702-9574-40470250B8DC}" destId="{BE1E89B3-04E3-494E-958E-75D7AD41D1D5}" srcOrd="1" destOrd="0" presId="urn:microsoft.com/office/officeart/2005/8/layout/hierarchy2"/>
    <dgm:cxn modelId="{E9425BE4-81BE-48F5-9489-8039730C4D3B}" type="presParOf" srcId="{BAF04CEE-C535-486C-9D86-F4359B49ACCF}" destId="{779C9EBF-273C-4CE4-803E-E9B212F52093}" srcOrd="2" destOrd="0" presId="urn:microsoft.com/office/officeart/2005/8/layout/hierarchy2"/>
    <dgm:cxn modelId="{E14FC1B3-DF9D-433D-8D8B-13C83D2B09A9}" type="presParOf" srcId="{779C9EBF-273C-4CE4-803E-E9B212F52093}" destId="{95D48D5E-D313-42A9-A84B-5D8F39647EA9}" srcOrd="0" destOrd="0" presId="urn:microsoft.com/office/officeart/2005/8/layout/hierarchy2"/>
    <dgm:cxn modelId="{87A85C67-1469-493E-B905-BCF7A832EAC2}" type="presParOf" srcId="{BAF04CEE-C535-486C-9D86-F4359B49ACCF}" destId="{DFB0353C-59F7-4899-88FF-AD95A8B48721}" srcOrd="3" destOrd="0" presId="urn:microsoft.com/office/officeart/2005/8/layout/hierarchy2"/>
    <dgm:cxn modelId="{BB1FBF0B-B4E3-478C-A524-8D159DEE1BDD}" type="presParOf" srcId="{DFB0353C-59F7-4899-88FF-AD95A8B48721}" destId="{4C13DDDD-86D6-4F2D-A6BE-C9EAFF10EDBC}" srcOrd="0" destOrd="0" presId="urn:microsoft.com/office/officeart/2005/8/layout/hierarchy2"/>
    <dgm:cxn modelId="{C7EFAB2D-7C64-4FA5-8737-892AD28AD395}" type="presParOf" srcId="{DFB0353C-59F7-4899-88FF-AD95A8B48721}" destId="{E9501A91-81C1-40B4-8CEA-8B2C780A57C1}" srcOrd="1" destOrd="0" presId="urn:microsoft.com/office/officeart/2005/8/layout/hierarchy2"/>
    <dgm:cxn modelId="{F98538DB-8490-40B1-A968-9297C14E6946}" type="presParOf" srcId="{E9501A91-81C1-40B4-8CEA-8B2C780A57C1}" destId="{78FB27AE-CA76-4069-925F-85875228551A}" srcOrd="0" destOrd="0" presId="urn:microsoft.com/office/officeart/2005/8/layout/hierarchy2"/>
    <dgm:cxn modelId="{B0B0591F-E327-45F2-83F5-1CB54B4A84C8}" type="presParOf" srcId="{78FB27AE-CA76-4069-925F-85875228551A}" destId="{7417BF28-39CA-4D06-87E2-BFBD21EA25CC}" srcOrd="0" destOrd="0" presId="urn:microsoft.com/office/officeart/2005/8/layout/hierarchy2"/>
    <dgm:cxn modelId="{A0C0A853-19E6-4898-B9CA-2CFDA8D70AA4}" type="presParOf" srcId="{E9501A91-81C1-40B4-8CEA-8B2C780A57C1}" destId="{5F0FE2F4-DF04-4376-80D9-5A84ED98C135}" srcOrd="1" destOrd="0" presId="urn:microsoft.com/office/officeart/2005/8/layout/hierarchy2"/>
    <dgm:cxn modelId="{B9557B2C-06CA-4620-B5F4-6F0644AE57DB}" type="presParOf" srcId="{5F0FE2F4-DF04-4376-80D9-5A84ED98C135}" destId="{10139051-06F7-48C9-B666-F885DF1789F9}" srcOrd="0" destOrd="0" presId="urn:microsoft.com/office/officeart/2005/8/layout/hierarchy2"/>
    <dgm:cxn modelId="{1AEDF2BF-E71D-4514-B52F-877E808F7E24}" type="presParOf" srcId="{5F0FE2F4-DF04-4376-80D9-5A84ED98C135}" destId="{6729D608-6231-412E-B2A2-4CACAE1AFEEB}" srcOrd="1" destOrd="0" presId="urn:microsoft.com/office/officeart/2005/8/layout/hierarchy2"/>
    <dgm:cxn modelId="{C168AA4F-CBF7-4F30-88DA-94CDD1B1FB78}" type="presParOf" srcId="{BAF04CEE-C535-486C-9D86-F4359B49ACCF}" destId="{14DE264F-C88B-4C1F-871C-CD0AB9A49BF5}" srcOrd="4" destOrd="0" presId="urn:microsoft.com/office/officeart/2005/8/layout/hierarchy2"/>
    <dgm:cxn modelId="{0FF06675-72FC-47D8-9128-8DEA37AAE2BF}" type="presParOf" srcId="{14DE264F-C88B-4C1F-871C-CD0AB9A49BF5}" destId="{D7D8989C-B7FD-41C0-B694-6C2B940E7B22}" srcOrd="0" destOrd="0" presId="urn:microsoft.com/office/officeart/2005/8/layout/hierarchy2"/>
    <dgm:cxn modelId="{4F311C52-834E-4B50-91B8-E8F9E30D4AB4}" type="presParOf" srcId="{BAF04CEE-C535-486C-9D86-F4359B49ACCF}" destId="{BFABDEE5-60F0-40BC-87EA-3FDA7629C2F4}" srcOrd="5" destOrd="0" presId="urn:microsoft.com/office/officeart/2005/8/layout/hierarchy2"/>
    <dgm:cxn modelId="{87819CC6-F9EB-499B-9B63-D19558C3923D}" type="presParOf" srcId="{BFABDEE5-60F0-40BC-87EA-3FDA7629C2F4}" destId="{6EEEF5DA-4191-4010-96AD-E6EA085E7765}" srcOrd="0" destOrd="0" presId="urn:microsoft.com/office/officeart/2005/8/layout/hierarchy2"/>
    <dgm:cxn modelId="{C52EE01B-CC2E-4EE8-B0FF-9AA935CBE153}" type="presParOf" srcId="{BFABDEE5-60F0-40BC-87EA-3FDA7629C2F4}" destId="{EC3FE765-B9B6-4FB7-9F03-38F27533F10F}" srcOrd="1" destOrd="0" presId="urn:microsoft.com/office/officeart/2005/8/layout/hierarchy2"/>
    <dgm:cxn modelId="{2AC638C2-76C8-4A0D-9C64-D41D4E5CA498}" type="presParOf" srcId="{EC3FE765-B9B6-4FB7-9F03-38F27533F10F}" destId="{DA5A2491-72F0-47BD-9B7C-96A3E836F95C}" srcOrd="0" destOrd="0" presId="urn:microsoft.com/office/officeart/2005/8/layout/hierarchy2"/>
    <dgm:cxn modelId="{641DBED9-198F-4412-9D8A-37EE5466E064}" type="presParOf" srcId="{DA5A2491-72F0-47BD-9B7C-96A3E836F95C}" destId="{73C7BDDA-4B79-470B-A6BF-180D566CA58D}" srcOrd="0" destOrd="0" presId="urn:microsoft.com/office/officeart/2005/8/layout/hierarchy2"/>
    <dgm:cxn modelId="{EC7355D8-757E-4CA3-ABB2-B05989BC3736}" type="presParOf" srcId="{EC3FE765-B9B6-4FB7-9F03-38F27533F10F}" destId="{3DFB15B2-9917-4D92-BA0E-CC38EB1D08A8}" srcOrd="1" destOrd="0" presId="urn:microsoft.com/office/officeart/2005/8/layout/hierarchy2"/>
    <dgm:cxn modelId="{2A002B63-1ED4-46D9-8633-BB139903B2EC}" type="presParOf" srcId="{3DFB15B2-9917-4D92-BA0E-CC38EB1D08A8}" destId="{C8694A0C-2EC2-42E1-808E-678C2D9897AF}" srcOrd="0" destOrd="0" presId="urn:microsoft.com/office/officeart/2005/8/layout/hierarchy2"/>
    <dgm:cxn modelId="{3AFD73EA-511C-425F-9E92-F7FCB011CC0A}" type="presParOf" srcId="{3DFB15B2-9917-4D92-BA0E-CC38EB1D08A8}" destId="{2AC41880-4AA7-4A88-87F4-B61A2DEF888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B5ED95-8A57-45C4-8650-66032DB504CE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0E4C6B9B-338F-43A6-8D1F-80CFEB163FCA}">
      <dgm:prSet phldrT="[Текст]" custT="1"/>
      <dgm:spPr/>
      <dgm:t>
        <a:bodyPr/>
        <a:lstStyle/>
        <a:p>
          <a:r>
            <a:rPr lang="ru-RU" sz="6000" b="1" dirty="0" smtClean="0"/>
            <a:t>ВЕЩИ</a:t>
          </a:r>
          <a:endParaRPr lang="ru-RU" sz="6000" b="1" dirty="0"/>
        </a:p>
      </dgm:t>
    </dgm:pt>
    <dgm:pt modelId="{89725EF3-4794-4871-8854-E51E13486B52}" type="parTrans" cxnId="{005BEF77-2D46-44A8-A370-C5FB74F6C6B5}">
      <dgm:prSet/>
      <dgm:spPr/>
      <dgm:t>
        <a:bodyPr/>
        <a:lstStyle/>
        <a:p>
          <a:endParaRPr lang="ru-RU" sz="2800" b="1"/>
        </a:p>
      </dgm:t>
    </dgm:pt>
    <dgm:pt modelId="{1C74320B-636B-4422-A878-549C38AD2695}" type="sibTrans" cxnId="{005BEF77-2D46-44A8-A370-C5FB74F6C6B5}">
      <dgm:prSet/>
      <dgm:spPr/>
      <dgm:t>
        <a:bodyPr/>
        <a:lstStyle/>
        <a:p>
          <a:endParaRPr lang="ru-RU" sz="2800" b="1"/>
        </a:p>
      </dgm:t>
    </dgm:pt>
    <dgm:pt modelId="{F0090FEC-99C9-4DED-A61C-966FFD52B12F}">
      <dgm:prSet phldrT="[Текст]" custT="1"/>
      <dgm:spPr/>
      <dgm:t>
        <a:bodyPr/>
        <a:lstStyle/>
        <a:p>
          <a:r>
            <a:rPr lang="ru-RU" sz="2000" b="1" dirty="0" smtClean="0"/>
            <a:t>ДЕЛИМЫЕ</a:t>
          </a:r>
          <a:endParaRPr lang="ru-RU" sz="2000" b="1" dirty="0"/>
        </a:p>
      </dgm:t>
    </dgm:pt>
    <dgm:pt modelId="{CCA93A58-DBDE-40B5-AECA-5F1DDFAD2265}" type="parTrans" cxnId="{14498F98-38B6-47FD-AEDA-7487A9AF4FEF}">
      <dgm:prSet/>
      <dgm:spPr/>
      <dgm:t>
        <a:bodyPr/>
        <a:lstStyle/>
        <a:p>
          <a:endParaRPr lang="ru-RU" sz="2800" b="1"/>
        </a:p>
      </dgm:t>
    </dgm:pt>
    <dgm:pt modelId="{C96BC7DC-29C8-4EB8-A66B-08A2DC239CA6}" type="sibTrans" cxnId="{14498F98-38B6-47FD-AEDA-7487A9AF4FEF}">
      <dgm:prSet/>
      <dgm:spPr/>
      <dgm:t>
        <a:bodyPr/>
        <a:lstStyle/>
        <a:p>
          <a:endParaRPr lang="ru-RU" sz="2800" b="1"/>
        </a:p>
      </dgm:t>
    </dgm:pt>
    <dgm:pt modelId="{6FE3B101-DBC7-4B5B-AE0B-611DEB4F30CE}">
      <dgm:prSet phldrT="[Текст]" custT="1"/>
      <dgm:spPr/>
      <dgm:t>
        <a:bodyPr/>
        <a:lstStyle/>
        <a:p>
          <a:r>
            <a:rPr lang="ru-RU" sz="2000" b="1" dirty="0" smtClean="0"/>
            <a:t>НЕДЕЛИМЫЕ</a:t>
          </a:r>
          <a:endParaRPr lang="ru-RU" sz="2000" b="1" dirty="0"/>
        </a:p>
      </dgm:t>
    </dgm:pt>
    <dgm:pt modelId="{B9AD7016-317F-4C57-BD2B-825613466B9E}" type="parTrans" cxnId="{ED6DD6F2-A538-4F5D-9B18-CEAA6A011153}">
      <dgm:prSet/>
      <dgm:spPr/>
      <dgm:t>
        <a:bodyPr/>
        <a:lstStyle/>
        <a:p>
          <a:endParaRPr lang="ru-RU" sz="2800" b="1"/>
        </a:p>
      </dgm:t>
    </dgm:pt>
    <dgm:pt modelId="{777195F1-FC94-4AF4-B0B5-FC774D1C9FAE}" type="sibTrans" cxnId="{ED6DD6F2-A538-4F5D-9B18-CEAA6A011153}">
      <dgm:prSet/>
      <dgm:spPr/>
      <dgm:t>
        <a:bodyPr/>
        <a:lstStyle/>
        <a:p>
          <a:endParaRPr lang="ru-RU" sz="2800" b="1"/>
        </a:p>
      </dgm:t>
    </dgm:pt>
    <dgm:pt modelId="{11052853-D712-45E3-824D-B04BA466E005}">
      <dgm:prSet phldrT="[Текст]" custT="1"/>
      <dgm:spPr/>
      <dgm:t>
        <a:bodyPr/>
        <a:lstStyle/>
        <a:p>
          <a:r>
            <a:rPr lang="ru-RU" sz="6000" b="1" dirty="0" smtClean="0"/>
            <a:t>ВЕЩИ</a:t>
          </a:r>
          <a:endParaRPr lang="ru-RU" sz="6000" b="1" dirty="0"/>
        </a:p>
      </dgm:t>
    </dgm:pt>
    <dgm:pt modelId="{76D3EB16-3CF4-4655-A40E-31495E5062F9}" type="parTrans" cxnId="{BEC84940-567A-46BB-ACBA-DE5735B64B1C}">
      <dgm:prSet/>
      <dgm:spPr/>
      <dgm:t>
        <a:bodyPr/>
        <a:lstStyle/>
        <a:p>
          <a:endParaRPr lang="ru-RU" sz="2800" b="1"/>
        </a:p>
      </dgm:t>
    </dgm:pt>
    <dgm:pt modelId="{8873F926-B36A-41BB-9C84-6645FCB477F8}" type="sibTrans" cxnId="{BEC84940-567A-46BB-ACBA-DE5735B64B1C}">
      <dgm:prSet/>
      <dgm:spPr/>
      <dgm:t>
        <a:bodyPr/>
        <a:lstStyle/>
        <a:p>
          <a:endParaRPr lang="ru-RU" sz="2800" b="1"/>
        </a:p>
      </dgm:t>
    </dgm:pt>
    <dgm:pt modelId="{78EDC64B-9875-4BBF-987B-AA77AE0D6289}">
      <dgm:prSet phldrT="[Текст]" custT="1"/>
      <dgm:spPr/>
      <dgm:t>
        <a:bodyPr/>
        <a:lstStyle/>
        <a:p>
          <a:r>
            <a:rPr lang="ru-RU" sz="2000" b="1" dirty="0" smtClean="0"/>
            <a:t>ДВИЖИМЫЕ</a:t>
          </a:r>
          <a:endParaRPr lang="ru-RU" sz="2000" b="1" dirty="0"/>
        </a:p>
      </dgm:t>
    </dgm:pt>
    <dgm:pt modelId="{7DA13A35-DE0E-4E7F-9164-9D38F1AC638A}" type="parTrans" cxnId="{E847362C-3106-4D48-9E2F-6BCA0B198059}">
      <dgm:prSet/>
      <dgm:spPr/>
      <dgm:t>
        <a:bodyPr/>
        <a:lstStyle/>
        <a:p>
          <a:endParaRPr lang="ru-RU" sz="2800" b="1"/>
        </a:p>
      </dgm:t>
    </dgm:pt>
    <dgm:pt modelId="{66AFA419-9723-42F8-98B0-F060F26B724F}" type="sibTrans" cxnId="{E847362C-3106-4D48-9E2F-6BCA0B198059}">
      <dgm:prSet/>
      <dgm:spPr/>
      <dgm:t>
        <a:bodyPr/>
        <a:lstStyle/>
        <a:p>
          <a:endParaRPr lang="ru-RU" sz="2800" b="1"/>
        </a:p>
      </dgm:t>
    </dgm:pt>
    <dgm:pt modelId="{74D387AB-DC12-4F74-A2D7-7AB345E0F0D4}">
      <dgm:prSet phldrT="[Текст]" custT="1"/>
      <dgm:spPr/>
      <dgm:t>
        <a:bodyPr/>
        <a:lstStyle/>
        <a:p>
          <a:r>
            <a:rPr lang="ru-RU" sz="2000" b="1" dirty="0" smtClean="0"/>
            <a:t>НЕДВИЖИМЫЕ</a:t>
          </a:r>
          <a:endParaRPr lang="ru-RU" sz="2000" b="1" dirty="0"/>
        </a:p>
      </dgm:t>
    </dgm:pt>
    <dgm:pt modelId="{E0FA3D40-1362-4B88-A2E3-9B4762BD7230}" type="parTrans" cxnId="{B2DD59A4-FA7F-4495-AB89-96617C1283DE}">
      <dgm:prSet/>
      <dgm:spPr/>
      <dgm:t>
        <a:bodyPr/>
        <a:lstStyle/>
        <a:p>
          <a:endParaRPr lang="ru-RU" sz="2800" b="1"/>
        </a:p>
      </dgm:t>
    </dgm:pt>
    <dgm:pt modelId="{98654D13-57F7-4C93-8CE4-D133BFE541F4}" type="sibTrans" cxnId="{B2DD59A4-FA7F-4495-AB89-96617C1283DE}">
      <dgm:prSet/>
      <dgm:spPr/>
      <dgm:t>
        <a:bodyPr/>
        <a:lstStyle/>
        <a:p>
          <a:endParaRPr lang="ru-RU" sz="2800" b="1"/>
        </a:p>
      </dgm:t>
    </dgm:pt>
    <dgm:pt modelId="{E081B1D0-8017-4B4C-B75B-D6A9F6492977}" type="pres">
      <dgm:prSet presAssocID="{9CB5ED95-8A57-45C4-8650-66032DB504C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056A804-19FD-4C64-A36E-FCB11BD02FC4}" type="pres">
      <dgm:prSet presAssocID="{0E4C6B9B-338F-43A6-8D1F-80CFEB163FCA}" presName="root" presStyleCnt="0"/>
      <dgm:spPr/>
    </dgm:pt>
    <dgm:pt modelId="{05EBE3F9-5F55-42EE-9428-85911D92560D}" type="pres">
      <dgm:prSet presAssocID="{0E4C6B9B-338F-43A6-8D1F-80CFEB163FCA}" presName="rootComposite" presStyleCnt="0"/>
      <dgm:spPr/>
    </dgm:pt>
    <dgm:pt modelId="{0326FFDD-7A9A-46D4-8652-781E75D78B95}" type="pres">
      <dgm:prSet presAssocID="{0E4C6B9B-338F-43A6-8D1F-80CFEB163FCA}" presName="rootText" presStyleLbl="node1" presStyleIdx="0" presStyleCnt="2"/>
      <dgm:spPr/>
      <dgm:t>
        <a:bodyPr/>
        <a:lstStyle/>
        <a:p>
          <a:endParaRPr lang="ru-RU"/>
        </a:p>
      </dgm:t>
    </dgm:pt>
    <dgm:pt modelId="{25BB52C0-11BA-40CE-9783-EC6CAB4919A0}" type="pres">
      <dgm:prSet presAssocID="{0E4C6B9B-338F-43A6-8D1F-80CFEB163FCA}" presName="rootConnector" presStyleLbl="node1" presStyleIdx="0" presStyleCnt="2"/>
      <dgm:spPr/>
      <dgm:t>
        <a:bodyPr/>
        <a:lstStyle/>
        <a:p>
          <a:endParaRPr lang="ru-RU"/>
        </a:p>
      </dgm:t>
    </dgm:pt>
    <dgm:pt modelId="{4F1B475A-3DC3-4778-B066-A0DF89012A15}" type="pres">
      <dgm:prSet presAssocID="{0E4C6B9B-338F-43A6-8D1F-80CFEB163FCA}" presName="childShape" presStyleCnt="0"/>
      <dgm:spPr/>
    </dgm:pt>
    <dgm:pt modelId="{3C99D7E1-72E0-4CC0-B235-8391BED8511B}" type="pres">
      <dgm:prSet presAssocID="{CCA93A58-DBDE-40B5-AECA-5F1DDFAD2265}" presName="Name13" presStyleLbl="parChTrans1D2" presStyleIdx="0" presStyleCnt="4"/>
      <dgm:spPr/>
      <dgm:t>
        <a:bodyPr/>
        <a:lstStyle/>
        <a:p>
          <a:endParaRPr lang="ru-RU"/>
        </a:p>
      </dgm:t>
    </dgm:pt>
    <dgm:pt modelId="{F60E663F-58D3-420B-BA46-64D4131C78E8}" type="pres">
      <dgm:prSet presAssocID="{F0090FEC-99C9-4DED-A61C-966FFD52B12F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2400EB-548A-449E-8B1F-8A82AF485F50}" type="pres">
      <dgm:prSet presAssocID="{B9AD7016-317F-4C57-BD2B-825613466B9E}" presName="Name13" presStyleLbl="parChTrans1D2" presStyleIdx="1" presStyleCnt="4"/>
      <dgm:spPr/>
      <dgm:t>
        <a:bodyPr/>
        <a:lstStyle/>
        <a:p>
          <a:endParaRPr lang="ru-RU"/>
        </a:p>
      </dgm:t>
    </dgm:pt>
    <dgm:pt modelId="{96719CDF-64C1-4F21-8FDB-C0306C3DC7D2}" type="pres">
      <dgm:prSet presAssocID="{6FE3B101-DBC7-4B5B-AE0B-611DEB4F30CE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EA54F3-A6AB-4CC4-A302-F7EC38E6185F}" type="pres">
      <dgm:prSet presAssocID="{11052853-D712-45E3-824D-B04BA466E005}" presName="root" presStyleCnt="0"/>
      <dgm:spPr/>
    </dgm:pt>
    <dgm:pt modelId="{22DAAAFD-F160-4C57-AD37-8E74E6DB0F8F}" type="pres">
      <dgm:prSet presAssocID="{11052853-D712-45E3-824D-B04BA466E005}" presName="rootComposite" presStyleCnt="0"/>
      <dgm:spPr/>
    </dgm:pt>
    <dgm:pt modelId="{77CB120D-2F83-4AE8-802D-D31776CE208B}" type="pres">
      <dgm:prSet presAssocID="{11052853-D712-45E3-824D-B04BA466E005}" presName="rootText" presStyleLbl="node1" presStyleIdx="1" presStyleCnt="2"/>
      <dgm:spPr/>
      <dgm:t>
        <a:bodyPr/>
        <a:lstStyle/>
        <a:p>
          <a:endParaRPr lang="ru-RU"/>
        </a:p>
      </dgm:t>
    </dgm:pt>
    <dgm:pt modelId="{D54A3461-8405-4E1A-A085-2ECE99356AED}" type="pres">
      <dgm:prSet presAssocID="{11052853-D712-45E3-824D-B04BA466E005}" presName="rootConnector" presStyleLbl="node1" presStyleIdx="1" presStyleCnt="2"/>
      <dgm:spPr/>
      <dgm:t>
        <a:bodyPr/>
        <a:lstStyle/>
        <a:p>
          <a:endParaRPr lang="ru-RU"/>
        </a:p>
      </dgm:t>
    </dgm:pt>
    <dgm:pt modelId="{0967C02C-BF17-4032-A2C9-DFEA15BD0867}" type="pres">
      <dgm:prSet presAssocID="{11052853-D712-45E3-824D-B04BA466E005}" presName="childShape" presStyleCnt="0"/>
      <dgm:spPr/>
    </dgm:pt>
    <dgm:pt modelId="{3098EFDB-C1E8-4A79-AE06-F5C54F1BFA3C}" type="pres">
      <dgm:prSet presAssocID="{7DA13A35-DE0E-4E7F-9164-9D38F1AC638A}" presName="Name13" presStyleLbl="parChTrans1D2" presStyleIdx="2" presStyleCnt="4"/>
      <dgm:spPr/>
      <dgm:t>
        <a:bodyPr/>
        <a:lstStyle/>
        <a:p>
          <a:endParaRPr lang="ru-RU"/>
        </a:p>
      </dgm:t>
    </dgm:pt>
    <dgm:pt modelId="{BD0C1624-D81D-439E-AEA2-B62B8E651372}" type="pres">
      <dgm:prSet presAssocID="{78EDC64B-9875-4BBF-987B-AA77AE0D6289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2E9D19-8165-4B6C-9F40-C31767EB4E20}" type="pres">
      <dgm:prSet presAssocID="{E0FA3D40-1362-4B88-A2E3-9B4762BD7230}" presName="Name13" presStyleLbl="parChTrans1D2" presStyleIdx="3" presStyleCnt="4"/>
      <dgm:spPr/>
      <dgm:t>
        <a:bodyPr/>
        <a:lstStyle/>
        <a:p>
          <a:endParaRPr lang="ru-RU"/>
        </a:p>
      </dgm:t>
    </dgm:pt>
    <dgm:pt modelId="{B73D797E-111B-4EFF-9894-CB27B45BB3BB}" type="pres">
      <dgm:prSet presAssocID="{74D387AB-DC12-4F74-A2D7-7AB345E0F0D4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2F5A45-2884-4D8F-8DF0-710876AEDD2D}" type="presOf" srcId="{78EDC64B-9875-4BBF-987B-AA77AE0D6289}" destId="{BD0C1624-D81D-439E-AEA2-B62B8E651372}" srcOrd="0" destOrd="0" presId="urn:microsoft.com/office/officeart/2005/8/layout/hierarchy3"/>
    <dgm:cxn modelId="{005BEF77-2D46-44A8-A370-C5FB74F6C6B5}" srcId="{9CB5ED95-8A57-45C4-8650-66032DB504CE}" destId="{0E4C6B9B-338F-43A6-8D1F-80CFEB163FCA}" srcOrd="0" destOrd="0" parTransId="{89725EF3-4794-4871-8854-E51E13486B52}" sibTransId="{1C74320B-636B-4422-A878-549C38AD2695}"/>
    <dgm:cxn modelId="{B2DD59A4-FA7F-4495-AB89-96617C1283DE}" srcId="{11052853-D712-45E3-824D-B04BA466E005}" destId="{74D387AB-DC12-4F74-A2D7-7AB345E0F0D4}" srcOrd="1" destOrd="0" parTransId="{E0FA3D40-1362-4B88-A2E3-9B4762BD7230}" sibTransId="{98654D13-57F7-4C93-8CE4-D133BFE541F4}"/>
    <dgm:cxn modelId="{8FD9181D-3266-4192-9BEE-1ADF64D9B7F1}" type="presOf" srcId="{F0090FEC-99C9-4DED-A61C-966FFD52B12F}" destId="{F60E663F-58D3-420B-BA46-64D4131C78E8}" srcOrd="0" destOrd="0" presId="urn:microsoft.com/office/officeart/2005/8/layout/hierarchy3"/>
    <dgm:cxn modelId="{9B53A223-EF16-4D4A-9218-3C4B5D00FBCA}" type="presOf" srcId="{B9AD7016-317F-4C57-BD2B-825613466B9E}" destId="{C62400EB-548A-449E-8B1F-8A82AF485F50}" srcOrd="0" destOrd="0" presId="urn:microsoft.com/office/officeart/2005/8/layout/hierarchy3"/>
    <dgm:cxn modelId="{9C2C0DF7-C7B1-46D8-A681-7B80113BA21A}" type="presOf" srcId="{11052853-D712-45E3-824D-B04BA466E005}" destId="{D54A3461-8405-4E1A-A085-2ECE99356AED}" srcOrd="1" destOrd="0" presId="urn:microsoft.com/office/officeart/2005/8/layout/hierarchy3"/>
    <dgm:cxn modelId="{BEC84940-567A-46BB-ACBA-DE5735B64B1C}" srcId="{9CB5ED95-8A57-45C4-8650-66032DB504CE}" destId="{11052853-D712-45E3-824D-B04BA466E005}" srcOrd="1" destOrd="0" parTransId="{76D3EB16-3CF4-4655-A40E-31495E5062F9}" sibTransId="{8873F926-B36A-41BB-9C84-6645FCB477F8}"/>
    <dgm:cxn modelId="{D655069B-479C-4DD8-AD6A-F5C5979AEBC7}" type="presOf" srcId="{CCA93A58-DBDE-40B5-AECA-5F1DDFAD2265}" destId="{3C99D7E1-72E0-4CC0-B235-8391BED8511B}" srcOrd="0" destOrd="0" presId="urn:microsoft.com/office/officeart/2005/8/layout/hierarchy3"/>
    <dgm:cxn modelId="{F225C90F-A8E5-4B63-B14D-7B877F4D4F86}" type="presOf" srcId="{11052853-D712-45E3-824D-B04BA466E005}" destId="{77CB120D-2F83-4AE8-802D-D31776CE208B}" srcOrd="0" destOrd="0" presId="urn:microsoft.com/office/officeart/2005/8/layout/hierarchy3"/>
    <dgm:cxn modelId="{7E13B8CD-61A9-4941-8360-737DD3C59075}" type="presOf" srcId="{0E4C6B9B-338F-43A6-8D1F-80CFEB163FCA}" destId="{25BB52C0-11BA-40CE-9783-EC6CAB4919A0}" srcOrd="1" destOrd="0" presId="urn:microsoft.com/office/officeart/2005/8/layout/hierarchy3"/>
    <dgm:cxn modelId="{F0AC1A19-D5C3-4182-82AD-F53308E465B6}" type="presOf" srcId="{6FE3B101-DBC7-4B5B-AE0B-611DEB4F30CE}" destId="{96719CDF-64C1-4F21-8FDB-C0306C3DC7D2}" srcOrd="0" destOrd="0" presId="urn:microsoft.com/office/officeart/2005/8/layout/hierarchy3"/>
    <dgm:cxn modelId="{ED6DD6F2-A538-4F5D-9B18-CEAA6A011153}" srcId="{0E4C6B9B-338F-43A6-8D1F-80CFEB163FCA}" destId="{6FE3B101-DBC7-4B5B-AE0B-611DEB4F30CE}" srcOrd="1" destOrd="0" parTransId="{B9AD7016-317F-4C57-BD2B-825613466B9E}" sibTransId="{777195F1-FC94-4AF4-B0B5-FC774D1C9FAE}"/>
    <dgm:cxn modelId="{10F3BE55-48BC-40BF-8F88-07678D60FA28}" type="presOf" srcId="{7DA13A35-DE0E-4E7F-9164-9D38F1AC638A}" destId="{3098EFDB-C1E8-4A79-AE06-F5C54F1BFA3C}" srcOrd="0" destOrd="0" presId="urn:microsoft.com/office/officeart/2005/8/layout/hierarchy3"/>
    <dgm:cxn modelId="{8FC71450-BF32-4E93-A30F-DA49879DF9FA}" type="presOf" srcId="{74D387AB-DC12-4F74-A2D7-7AB345E0F0D4}" destId="{B73D797E-111B-4EFF-9894-CB27B45BB3BB}" srcOrd="0" destOrd="0" presId="urn:microsoft.com/office/officeart/2005/8/layout/hierarchy3"/>
    <dgm:cxn modelId="{C9863FCB-6132-4B4E-A59D-0D1A560F5CB6}" type="presOf" srcId="{0E4C6B9B-338F-43A6-8D1F-80CFEB163FCA}" destId="{0326FFDD-7A9A-46D4-8652-781E75D78B95}" srcOrd="0" destOrd="0" presId="urn:microsoft.com/office/officeart/2005/8/layout/hierarchy3"/>
    <dgm:cxn modelId="{D7278CA4-4691-4183-8FC4-E4A770E3A29F}" type="presOf" srcId="{E0FA3D40-1362-4B88-A2E3-9B4762BD7230}" destId="{972E9D19-8165-4B6C-9F40-C31767EB4E20}" srcOrd="0" destOrd="0" presId="urn:microsoft.com/office/officeart/2005/8/layout/hierarchy3"/>
    <dgm:cxn modelId="{14498F98-38B6-47FD-AEDA-7487A9AF4FEF}" srcId="{0E4C6B9B-338F-43A6-8D1F-80CFEB163FCA}" destId="{F0090FEC-99C9-4DED-A61C-966FFD52B12F}" srcOrd="0" destOrd="0" parTransId="{CCA93A58-DBDE-40B5-AECA-5F1DDFAD2265}" sibTransId="{C96BC7DC-29C8-4EB8-A66B-08A2DC239CA6}"/>
    <dgm:cxn modelId="{2DA9113C-7419-427B-B6D2-76EBF62F5F6A}" type="presOf" srcId="{9CB5ED95-8A57-45C4-8650-66032DB504CE}" destId="{E081B1D0-8017-4B4C-B75B-D6A9F6492977}" srcOrd="0" destOrd="0" presId="urn:microsoft.com/office/officeart/2005/8/layout/hierarchy3"/>
    <dgm:cxn modelId="{E847362C-3106-4D48-9E2F-6BCA0B198059}" srcId="{11052853-D712-45E3-824D-B04BA466E005}" destId="{78EDC64B-9875-4BBF-987B-AA77AE0D6289}" srcOrd="0" destOrd="0" parTransId="{7DA13A35-DE0E-4E7F-9164-9D38F1AC638A}" sibTransId="{66AFA419-9723-42F8-98B0-F060F26B724F}"/>
    <dgm:cxn modelId="{CDF46A11-F12D-4B01-B50F-123EE3B84C9E}" type="presParOf" srcId="{E081B1D0-8017-4B4C-B75B-D6A9F6492977}" destId="{B056A804-19FD-4C64-A36E-FCB11BD02FC4}" srcOrd="0" destOrd="0" presId="urn:microsoft.com/office/officeart/2005/8/layout/hierarchy3"/>
    <dgm:cxn modelId="{904B9806-D917-4302-8C8A-AB19F6B5B599}" type="presParOf" srcId="{B056A804-19FD-4C64-A36E-FCB11BD02FC4}" destId="{05EBE3F9-5F55-42EE-9428-85911D92560D}" srcOrd="0" destOrd="0" presId="urn:microsoft.com/office/officeart/2005/8/layout/hierarchy3"/>
    <dgm:cxn modelId="{A51BDBCA-F909-4648-9EAE-23DBD4BDFAEC}" type="presParOf" srcId="{05EBE3F9-5F55-42EE-9428-85911D92560D}" destId="{0326FFDD-7A9A-46D4-8652-781E75D78B95}" srcOrd="0" destOrd="0" presId="urn:microsoft.com/office/officeart/2005/8/layout/hierarchy3"/>
    <dgm:cxn modelId="{5E2510DB-3EBF-4EF8-963B-F1621E6452EC}" type="presParOf" srcId="{05EBE3F9-5F55-42EE-9428-85911D92560D}" destId="{25BB52C0-11BA-40CE-9783-EC6CAB4919A0}" srcOrd="1" destOrd="0" presId="urn:microsoft.com/office/officeart/2005/8/layout/hierarchy3"/>
    <dgm:cxn modelId="{ABBC4A8B-16DC-4147-8928-E79718DFBB87}" type="presParOf" srcId="{B056A804-19FD-4C64-A36E-FCB11BD02FC4}" destId="{4F1B475A-3DC3-4778-B066-A0DF89012A15}" srcOrd="1" destOrd="0" presId="urn:microsoft.com/office/officeart/2005/8/layout/hierarchy3"/>
    <dgm:cxn modelId="{9E06A17D-5D23-488F-8131-DEA1473BEB82}" type="presParOf" srcId="{4F1B475A-3DC3-4778-B066-A0DF89012A15}" destId="{3C99D7E1-72E0-4CC0-B235-8391BED8511B}" srcOrd="0" destOrd="0" presId="urn:microsoft.com/office/officeart/2005/8/layout/hierarchy3"/>
    <dgm:cxn modelId="{220730A4-A42C-4336-A79B-DC1F3D39286F}" type="presParOf" srcId="{4F1B475A-3DC3-4778-B066-A0DF89012A15}" destId="{F60E663F-58D3-420B-BA46-64D4131C78E8}" srcOrd="1" destOrd="0" presId="urn:microsoft.com/office/officeart/2005/8/layout/hierarchy3"/>
    <dgm:cxn modelId="{14C639B3-30C9-4995-9199-4BCA3F838D33}" type="presParOf" srcId="{4F1B475A-3DC3-4778-B066-A0DF89012A15}" destId="{C62400EB-548A-449E-8B1F-8A82AF485F50}" srcOrd="2" destOrd="0" presId="urn:microsoft.com/office/officeart/2005/8/layout/hierarchy3"/>
    <dgm:cxn modelId="{A183291E-4759-4397-9EE1-FCAA6D2F02BA}" type="presParOf" srcId="{4F1B475A-3DC3-4778-B066-A0DF89012A15}" destId="{96719CDF-64C1-4F21-8FDB-C0306C3DC7D2}" srcOrd="3" destOrd="0" presId="urn:microsoft.com/office/officeart/2005/8/layout/hierarchy3"/>
    <dgm:cxn modelId="{B5CF2296-A057-442E-8653-BBE396A72C94}" type="presParOf" srcId="{E081B1D0-8017-4B4C-B75B-D6A9F6492977}" destId="{9FEA54F3-A6AB-4CC4-A302-F7EC38E6185F}" srcOrd="1" destOrd="0" presId="urn:microsoft.com/office/officeart/2005/8/layout/hierarchy3"/>
    <dgm:cxn modelId="{D08D2319-10BF-42E3-9E5F-50292832980E}" type="presParOf" srcId="{9FEA54F3-A6AB-4CC4-A302-F7EC38E6185F}" destId="{22DAAAFD-F160-4C57-AD37-8E74E6DB0F8F}" srcOrd="0" destOrd="0" presId="urn:microsoft.com/office/officeart/2005/8/layout/hierarchy3"/>
    <dgm:cxn modelId="{F92C9577-1241-4BF4-965A-B87F32BC5733}" type="presParOf" srcId="{22DAAAFD-F160-4C57-AD37-8E74E6DB0F8F}" destId="{77CB120D-2F83-4AE8-802D-D31776CE208B}" srcOrd="0" destOrd="0" presId="urn:microsoft.com/office/officeart/2005/8/layout/hierarchy3"/>
    <dgm:cxn modelId="{E293C506-B3CD-41FD-8BD9-1E8DB5911394}" type="presParOf" srcId="{22DAAAFD-F160-4C57-AD37-8E74E6DB0F8F}" destId="{D54A3461-8405-4E1A-A085-2ECE99356AED}" srcOrd="1" destOrd="0" presId="urn:microsoft.com/office/officeart/2005/8/layout/hierarchy3"/>
    <dgm:cxn modelId="{924A32FB-3049-4443-8BB7-96C7CB1FBD85}" type="presParOf" srcId="{9FEA54F3-A6AB-4CC4-A302-F7EC38E6185F}" destId="{0967C02C-BF17-4032-A2C9-DFEA15BD0867}" srcOrd="1" destOrd="0" presId="urn:microsoft.com/office/officeart/2005/8/layout/hierarchy3"/>
    <dgm:cxn modelId="{2D4B8C54-78B3-4D04-986A-F4A5A5849739}" type="presParOf" srcId="{0967C02C-BF17-4032-A2C9-DFEA15BD0867}" destId="{3098EFDB-C1E8-4A79-AE06-F5C54F1BFA3C}" srcOrd="0" destOrd="0" presId="urn:microsoft.com/office/officeart/2005/8/layout/hierarchy3"/>
    <dgm:cxn modelId="{5E0E21C2-C8A5-4750-B760-76C6AFB8D746}" type="presParOf" srcId="{0967C02C-BF17-4032-A2C9-DFEA15BD0867}" destId="{BD0C1624-D81D-439E-AEA2-B62B8E651372}" srcOrd="1" destOrd="0" presId="urn:microsoft.com/office/officeart/2005/8/layout/hierarchy3"/>
    <dgm:cxn modelId="{F3491DBF-2684-44F1-877C-35F2BABB3F99}" type="presParOf" srcId="{0967C02C-BF17-4032-A2C9-DFEA15BD0867}" destId="{972E9D19-8165-4B6C-9F40-C31767EB4E20}" srcOrd="2" destOrd="0" presId="urn:microsoft.com/office/officeart/2005/8/layout/hierarchy3"/>
    <dgm:cxn modelId="{EEB67094-B4C4-4EC9-AC5F-4508B9406418}" type="presParOf" srcId="{0967C02C-BF17-4032-A2C9-DFEA15BD0867}" destId="{B73D797E-111B-4EFF-9894-CB27B45BB3BB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D0A145-BE0C-4DEC-B961-10433DC48013}" type="doc">
      <dgm:prSet loTypeId="urn:microsoft.com/office/officeart/2005/8/layout/default#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A1764C-24CE-4613-9C08-076A5B7D4BC4}">
      <dgm:prSet phldrT="[Текст]" custT="1"/>
      <dgm:spPr/>
      <dgm:t>
        <a:bodyPr/>
        <a:lstStyle/>
        <a:p>
          <a:r>
            <a:rPr lang="ru-RU" sz="5400" b="1" dirty="0" smtClean="0"/>
            <a:t>ДЕНЬГИ</a:t>
          </a:r>
          <a:endParaRPr lang="ru-RU" sz="5400" b="1" dirty="0"/>
        </a:p>
      </dgm:t>
    </dgm:pt>
    <dgm:pt modelId="{2FA4AE73-D005-47C0-877A-8A467A3B3309}" type="parTrans" cxnId="{E8495FED-8381-4EB2-A68D-2383093D5F4F}">
      <dgm:prSet/>
      <dgm:spPr/>
      <dgm:t>
        <a:bodyPr/>
        <a:lstStyle/>
        <a:p>
          <a:endParaRPr lang="ru-RU" sz="1800" b="1"/>
        </a:p>
      </dgm:t>
    </dgm:pt>
    <dgm:pt modelId="{E4D01333-3C93-4966-A62F-008506E3351F}" type="sibTrans" cxnId="{E8495FED-8381-4EB2-A68D-2383093D5F4F}">
      <dgm:prSet/>
      <dgm:spPr/>
      <dgm:t>
        <a:bodyPr/>
        <a:lstStyle/>
        <a:p>
          <a:endParaRPr lang="ru-RU" sz="1800" b="1"/>
        </a:p>
      </dgm:t>
    </dgm:pt>
    <dgm:pt modelId="{40D1998A-FB14-4275-9A35-681C0A2918E2}">
      <dgm:prSet phldrT="[Текст]" custT="1"/>
      <dgm:spPr/>
      <dgm:t>
        <a:bodyPr/>
        <a:lstStyle/>
        <a:p>
          <a:r>
            <a:rPr lang="ru-RU" sz="5400" b="1" dirty="0" smtClean="0"/>
            <a:t>ЦЕННЫЕ БУМАГИ</a:t>
          </a:r>
          <a:endParaRPr lang="ru-RU" sz="5400" b="1" dirty="0"/>
        </a:p>
      </dgm:t>
    </dgm:pt>
    <dgm:pt modelId="{A3643549-6EC7-4250-9D44-D64A7E5BC5E3}" type="parTrans" cxnId="{AE0A1A96-031C-4DE9-A53D-F51BBD28D2D2}">
      <dgm:prSet/>
      <dgm:spPr/>
      <dgm:t>
        <a:bodyPr/>
        <a:lstStyle/>
        <a:p>
          <a:endParaRPr lang="ru-RU" sz="1800" b="1"/>
        </a:p>
      </dgm:t>
    </dgm:pt>
    <dgm:pt modelId="{A5EAA737-A31C-419F-8158-9F99A721D80B}" type="sibTrans" cxnId="{AE0A1A96-031C-4DE9-A53D-F51BBD28D2D2}">
      <dgm:prSet/>
      <dgm:spPr/>
      <dgm:t>
        <a:bodyPr/>
        <a:lstStyle/>
        <a:p>
          <a:endParaRPr lang="ru-RU" sz="1800" b="1"/>
        </a:p>
      </dgm:t>
    </dgm:pt>
    <dgm:pt modelId="{A433313D-91BA-4E04-8611-F5EB6F3E2BF8}" type="pres">
      <dgm:prSet presAssocID="{50D0A145-BE0C-4DEC-B961-10433DC4801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06D0BF-04D8-42C1-97E8-D90479330EAC}" type="pres">
      <dgm:prSet presAssocID="{73A1764C-24CE-4613-9C08-076A5B7D4BC4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677111-60AA-4225-A844-475A153F9354}" type="pres">
      <dgm:prSet presAssocID="{E4D01333-3C93-4966-A62F-008506E3351F}" presName="sibTrans" presStyleCnt="0"/>
      <dgm:spPr/>
    </dgm:pt>
    <dgm:pt modelId="{25D44AF7-F2DA-4C00-851D-330BBCCB783F}" type="pres">
      <dgm:prSet presAssocID="{40D1998A-FB14-4275-9A35-681C0A2918E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0A1A96-031C-4DE9-A53D-F51BBD28D2D2}" srcId="{50D0A145-BE0C-4DEC-B961-10433DC48013}" destId="{40D1998A-FB14-4275-9A35-681C0A2918E2}" srcOrd="1" destOrd="0" parTransId="{A3643549-6EC7-4250-9D44-D64A7E5BC5E3}" sibTransId="{A5EAA737-A31C-419F-8158-9F99A721D80B}"/>
    <dgm:cxn modelId="{CDDB092A-C37A-4E6B-81F9-16C3FB013192}" type="presOf" srcId="{73A1764C-24CE-4613-9C08-076A5B7D4BC4}" destId="{3406D0BF-04D8-42C1-97E8-D90479330EAC}" srcOrd="0" destOrd="0" presId="urn:microsoft.com/office/officeart/2005/8/layout/default#1"/>
    <dgm:cxn modelId="{5206DB5F-2ADC-4DC7-AEE8-BE0306158F6C}" type="presOf" srcId="{40D1998A-FB14-4275-9A35-681C0A2918E2}" destId="{25D44AF7-F2DA-4C00-851D-330BBCCB783F}" srcOrd="0" destOrd="0" presId="urn:microsoft.com/office/officeart/2005/8/layout/default#1"/>
    <dgm:cxn modelId="{E8495FED-8381-4EB2-A68D-2383093D5F4F}" srcId="{50D0A145-BE0C-4DEC-B961-10433DC48013}" destId="{73A1764C-24CE-4613-9C08-076A5B7D4BC4}" srcOrd="0" destOrd="0" parTransId="{2FA4AE73-D005-47C0-877A-8A467A3B3309}" sibTransId="{E4D01333-3C93-4966-A62F-008506E3351F}"/>
    <dgm:cxn modelId="{6B4B29E2-8C2A-4154-8D0A-DE244BF1B8B1}" type="presOf" srcId="{50D0A145-BE0C-4DEC-B961-10433DC48013}" destId="{A433313D-91BA-4E04-8611-F5EB6F3E2BF8}" srcOrd="0" destOrd="0" presId="urn:microsoft.com/office/officeart/2005/8/layout/default#1"/>
    <dgm:cxn modelId="{0D6505BB-3C6D-4935-9009-FD6C4BC40F28}" type="presParOf" srcId="{A433313D-91BA-4E04-8611-F5EB6F3E2BF8}" destId="{3406D0BF-04D8-42C1-97E8-D90479330EAC}" srcOrd="0" destOrd="0" presId="urn:microsoft.com/office/officeart/2005/8/layout/default#1"/>
    <dgm:cxn modelId="{C21F3670-F93A-47ED-8355-80BEA09BFD4A}" type="presParOf" srcId="{A433313D-91BA-4E04-8611-F5EB6F3E2BF8}" destId="{A5677111-60AA-4225-A844-475A153F9354}" srcOrd="1" destOrd="0" presId="urn:microsoft.com/office/officeart/2005/8/layout/default#1"/>
    <dgm:cxn modelId="{0226D082-D9EB-45E1-800A-49FB480A0030}" type="presParOf" srcId="{A433313D-91BA-4E04-8611-F5EB6F3E2BF8}" destId="{25D44AF7-F2DA-4C00-851D-330BBCCB783F}" srcOrd="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B8DA96F-C3F7-454C-88BE-4F5CCFA1A93D}" type="doc">
      <dgm:prSet loTypeId="urn:microsoft.com/office/officeart/2005/8/layout/default#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F3B794-786E-4301-8D14-7790A0539682}">
      <dgm:prSet phldrT="[Текст]" custT="1"/>
      <dgm:spPr/>
      <dgm:t>
        <a:bodyPr/>
        <a:lstStyle/>
        <a:p>
          <a:r>
            <a:rPr lang="ru-RU" sz="2800" b="1" dirty="0" smtClean="0"/>
            <a:t>ПРАВО</a:t>
          </a:r>
        </a:p>
        <a:p>
          <a:r>
            <a:rPr lang="ru-RU" sz="2800" b="1" dirty="0" smtClean="0"/>
            <a:t>НА ЖИЗНЬ</a:t>
          </a:r>
          <a:endParaRPr lang="ru-RU" sz="2800" b="1" dirty="0"/>
        </a:p>
      </dgm:t>
    </dgm:pt>
    <dgm:pt modelId="{49910CB8-DF09-44F6-A4AC-4DD2684FAA6D}" type="parTrans" cxnId="{F7B5F678-4497-45DC-BAF4-CC658D68B30B}">
      <dgm:prSet/>
      <dgm:spPr/>
      <dgm:t>
        <a:bodyPr/>
        <a:lstStyle/>
        <a:p>
          <a:endParaRPr lang="ru-RU" sz="2000" b="1"/>
        </a:p>
      </dgm:t>
    </dgm:pt>
    <dgm:pt modelId="{3F09C95A-A343-4E1E-BBF1-F3AD1720DB36}" type="sibTrans" cxnId="{F7B5F678-4497-45DC-BAF4-CC658D68B30B}">
      <dgm:prSet/>
      <dgm:spPr/>
      <dgm:t>
        <a:bodyPr/>
        <a:lstStyle/>
        <a:p>
          <a:endParaRPr lang="ru-RU" sz="2000" b="1"/>
        </a:p>
      </dgm:t>
    </dgm:pt>
    <dgm:pt modelId="{8A1A456E-B5F6-46C1-8235-8D9255DEAB71}">
      <dgm:prSet phldrT="[Текст]" custT="1"/>
      <dgm:spPr/>
      <dgm:t>
        <a:bodyPr/>
        <a:lstStyle/>
        <a:p>
          <a:r>
            <a:rPr lang="ru-RU" sz="2800" b="1" dirty="0" smtClean="0"/>
            <a:t>ПРАВО</a:t>
          </a:r>
        </a:p>
        <a:p>
          <a:r>
            <a:rPr lang="ru-RU" sz="2800" b="1" dirty="0" smtClean="0"/>
            <a:t>НА ИМЯ</a:t>
          </a:r>
          <a:endParaRPr lang="ru-RU" sz="2800" b="1" dirty="0"/>
        </a:p>
      </dgm:t>
    </dgm:pt>
    <dgm:pt modelId="{0668FA94-C610-4A0A-A02C-19BB660AFF25}" type="parTrans" cxnId="{BE06D1DE-BDD6-45D0-B7E5-2F6D23949669}">
      <dgm:prSet/>
      <dgm:spPr/>
      <dgm:t>
        <a:bodyPr/>
        <a:lstStyle/>
        <a:p>
          <a:endParaRPr lang="ru-RU" sz="2000" b="1"/>
        </a:p>
      </dgm:t>
    </dgm:pt>
    <dgm:pt modelId="{2AA1802C-D99F-469E-9956-323961B1443F}" type="sibTrans" cxnId="{BE06D1DE-BDD6-45D0-B7E5-2F6D23949669}">
      <dgm:prSet/>
      <dgm:spPr/>
      <dgm:t>
        <a:bodyPr/>
        <a:lstStyle/>
        <a:p>
          <a:endParaRPr lang="ru-RU" sz="2000" b="1"/>
        </a:p>
      </dgm:t>
    </dgm:pt>
    <dgm:pt modelId="{066A227B-3252-4812-983E-AAE64EEE71AA}">
      <dgm:prSet phldrT="[Текст]" custT="1"/>
      <dgm:spPr/>
      <dgm:t>
        <a:bodyPr/>
        <a:lstStyle/>
        <a:p>
          <a:r>
            <a:rPr lang="ru-RU" sz="2800" b="1" dirty="0" smtClean="0"/>
            <a:t>ПРАВО НА ЗДОРОВЬЕ</a:t>
          </a:r>
        </a:p>
      </dgm:t>
    </dgm:pt>
    <dgm:pt modelId="{52538952-89DA-429D-9773-EE4FE69CA969}" type="parTrans" cxnId="{EFC24F5D-62D5-410C-9BFB-D13E43647F02}">
      <dgm:prSet/>
      <dgm:spPr/>
      <dgm:t>
        <a:bodyPr/>
        <a:lstStyle/>
        <a:p>
          <a:endParaRPr lang="ru-RU" sz="2000" b="1"/>
        </a:p>
      </dgm:t>
    </dgm:pt>
    <dgm:pt modelId="{2FE6D2FC-3EF8-4A9B-A8C3-B4A212AFC622}" type="sibTrans" cxnId="{EFC24F5D-62D5-410C-9BFB-D13E43647F02}">
      <dgm:prSet/>
      <dgm:spPr/>
      <dgm:t>
        <a:bodyPr/>
        <a:lstStyle/>
        <a:p>
          <a:endParaRPr lang="ru-RU" sz="2000" b="1"/>
        </a:p>
      </dgm:t>
    </dgm:pt>
    <dgm:pt modelId="{BD9B02B6-9CE2-4D0F-B4AA-CBA3E0B746BC}">
      <dgm:prSet phldrT="[Текст]" custT="1"/>
      <dgm:spPr/>
      <dgm:t>
        <a:bodyPr/>
        <a:lstStyle/>
        <a:p>
          <a:r>
            <a:rPr lang="ru-RU" sz="2800" b="1" dirty="0" smtClean="0"/>
            <a:t>ПРАВО НА НЕПРИКОСНОВЕННОСТЬ ЧАСТНОЙ ЖИЗНИ</a:t>
          </a:r>
          <a:endParaRPr lang="ru-RU" sz="2800" b="1" dirty="0"/>
        </a:p>
      </dgm:t>
    </dgm:pt>
    <dgm:pt modelId="{97083879-6EB6-4935-A850-FB89A424D436}" type="parTrans" cxnId="{2B6C1663-14C5-4FFD-B551-7CB891220A21}">
      <dgm:prSet/>
      <dgm:spPr/>
      <dgm:t>
        <a:bodyPr/>
        <a:lstStyle/>
        <a:p>
          <a:endParaRPr lang="ru-RU" sz="2000" b="1"/>
        </a:p>
      </dgm:t>
    </dgm:pt>
    <dgm:pt modelId="{4650036F-957D-431E-8B0E-0E940ADA5422}" type="sibTrans" cxnId="{2B6C1663-14C5-4FFD-B551-7CB891220A21}">
      <dgm:prSet/>
      <dgm:spPr/>
      <dgm:t>
        <a:bodyPr/>
        <a:lstStyle/>
        <a:p>
          <a:endParaRPr lang="ru-RU" sz="2000" b="1"/>
        </a:p>
      </dgm:t>
    </dgm:pt>
    <dgm:pt modelId="{621B6FDC-70F7-43DF-BB20-3C2ADD44B763}">
      <dgm:prSet phldrT="[Текст]" custT="1"/>
      <dgm:spPr/>
      <dgm:t>
        <a:bodyPr/>
        <a:lstStyle/>
        <a:p>
          <a:r>
            <a:rPr lang="ru-RU" sz="2800" b="1" dirty="0" smtClean="0"/>
            <a:t>ПРАВО НА ЗАЩИТУ ЧЕСТИ И ДОСТОИНСТВА</a:t>
          </a:r>
          <a:endParaRPr lang="ru-RU" sz="2800" b="1" dirty="0"/>
        </a:p>
      </dgm:t>
    </dgm:pt>
    <dgm:pt modelId="{145CDB3A-64D5-4F21-B2C2-70E273C07D38}" type="parTrans" cxnId="{917C6319-82EF-4818-B241-58B207B4587F}">
      <dgm:prSet/>
      <dgm:spPr/>
      <dgm:t>
        <a:bodyPr/>
        <a:lstStyle/>
        <a:p>
          <a:endParaRPr lang="ru-RU" sz="2000" b="1"/>
        </a:p>
      </dgm:t>
    </dgm:pt>
    <dgm:pt modelId="{70FE1D41-FC7E-4996-AE8C-C0238C681C7D}" type="sibTrans" cxnId="{917C6319-82EF-4818-B241-58B207B4587F}">
      <dgm:prSet/>
      <dgm:spPr/>
      <dgm:t>
        <a:bodyPr/>
        <a:lstStyle/>
        <a:p>
          <a:endParaRPr lang="ru-RU" sz="2000" b="1"/>
        </a:p>
      </dgm:t>
    </dgm:pt>
    <dgm:pt modelId="{6960F313-CC23-465D-A331-BC4FE8B8A1B8}" type="pres">
      <dgm:prSet presAssocID="{8B8DA96F-C3F7-454C-88BE-4F5CCFA1A93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284725-1188-4EC1-8A28-0EEC539F83EB}" type="pres">
      <dgm:prSet presAssocID="{73F3B794-786E-4301-8D14-7790A053968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B719CE-C0B3-4AE4-90D6-17FC0367DCE0}" type="pres">
      <dgm:prSet presAssocID="{3F09C95A-A343-4E1E-BBF1-F3AD1720DB36}" presName="sibTrans" presStyleCnt="0"/>
      <dgm:spPr/>
    </dgm:pt>
    <dgm:pt modelId="{21F23411-6F44-451C-B56F-1203820F6922}" type="pres">
      <dgm:prSet presAssocID="{8A1A456E-B5F6-46C1-8235-8D9255DEAB7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D6766-70BA-4639-89BE-BCF8EDAEE2F4}" type="pres">
      <dgm:prSet presAssocID="{2AA1802C-D99F-469E-9956-323961B1443F}" presName="sibTrans" presStyleCnt="0"/>
      <dgm:spPr/>
    </dgm:pt>
    <dgm:pt modelId="{50026EBD-7E11-4CF3-AF34-59BDFA87B459}" type="pres">
      <dgm:prSet presAssocID="{066A227B-3252-4812-983E-AAE64EEE71A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80473E-D57D-41C0-AB23-9C28F6761CAD}" type="pres">
      <dgm:prSet presAssocID="{2FE6D2FC-3EF8-4A9B-A8C3-B4A212AFC622}" presName="sibTrans" presStyleCnt="0"/>
      <dgm:spPr/>
    </dgm:pt>
    <dgm:pt modelId="{5AD88EFB-0C78-433A-94AC-4C0286A58BA2}" type="pres">
      <dgm:prSet presAssocID="{BD9B02B6-9CE2-4D0F-B4AA-CBA3E0B746BC}" presName="node" presStyleLbl="node1" presStyleIdx="3" presStyleCnt="5" custScaleX="176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1E6E19-6D34-4319-A4A4-C449D9370706}" type="pres">
      <dgm:prSet presAssocID="{4650036F-957D-431E-8B0E-0E940ADA5422}" presName="sibTrans" presStyleCnt="0"/>
      <dgm:spPr/>
    </dgm:pt>
    <dgm:pt modelId="{C5BBC4D2-88E3-43D6-9B42-FDE456BC63F7}" type="pres">
      <dgm:prSet presAssocID="{621B6FDC-70F7-43DF-BB20-3C2ADD44B763}" presName="node" presStyleLbl="node1" presStyleIdx="4" presStyleCnt="5" custScaleX="1741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D8EED5-6F1B-4D62-9CFE-D75044300158}" type="presOf" srcId="{8B8DA96F-C3F7-454C-88BE-4F5CCFA1A93D}" destId="{6960F313-CC23-465D-A331-BC4FE8B8A1B8}" srcOrd="0" destOrd="0" presId="urn:microsoft.com/office/officeart/2005/8/layout/default#2"/>
    <dgm:cxn modelId="{F7B5F678-4497-45DC-BAF4-CC658D68B30B}" srcId="{8B8DA96F-C3F7-454C-88BE-4F5CCFA1A93D}" destId="{73F3B794-786E-4301-8D14-7790A0539682}" srcOrd="0" destOrd="0" parTransId="{49910CB8-DF09-44F6-A4AC-4DD2684FAA6D}" sibTransId="{3F09C95A-A343-4E1E-BBF1-F3AD1720DB36}"/>
    <dgm:cxn modelId="{6E05B3E2-985D-4769-A64E-F28E09E2B56F}" type="presOf" srcId="{BD9B02B6-9CE2-4D0F-B4AA-CBA3E0B746BC}" destId="{5AD88EFB-0C78-433A-94AC-4C0286A58BA2}" srcOrd="0" destOrd="0" presId="urn:microsoft.com/office/officeart/2005/8/layout/default#2"/>
    <dgm:cxn modelId="{137F1AEA-F61D-486B-B44C-D8FA2A489404}" type="presOf" srcId="{621B6FDC-70F7-43DF-BB20-3C2ADD44B763}" destId="{C5BBC4D2-88E3-43D6-9B42-FDE456BC63F7}" srcOrd="0" destOrd="0" presId="urn:microsoft.com/office/officeart/2005/8/layout/default#2"/>
    <dgm:cxn modelId="{2B6C1663-14C5-4FFD-B551-7CB891220A21}" srcId="{8B8DA96F-C3F7-454C-88BE-4F5CCFA1A93D}" destId="{BD9B02B6-9CE2-4D0F-B4AA-CBA3E0B746BC}" srcOrd="3" destOrd="0" parTransId="{97083879-6EB6-4935-A850-FB89A424D436}" sibTransId="{4650036F-957D-431E-8B0E-0E940ADA5422}"/>
    <dgm:cxn modelId="{79F017EB-CEC9-4AB6-82BA-03562E3AA2D3}" type="presOf" srcId="{066A227B-3252-4812-983E-AAE64EEE71AA}" destId="{50026EBD-7E11-4CF3-AF34-59BDFA87B459}" srcOrd="0" destOrd="0" presId="urn:microsoft.com/office/officeart/2005/8/layout/default#2"/>
    <dgm:cxn modelId="{EFC24F5D-62D5-410C-9BFB-D13E43647F02}" srcId="{8B8DA96F-C3F7-454C-88BE-4F5CCFA1A93D}" destId="{066A227B-3252-4812-983E-AAE64EEE71AA}" srcOrd="2" destOrd="0" parTransId="{52538952-89DA-429D-9773-EE4FE69CA969}" sibTransId="{2FE6D2FC-3EF8-4A9B-A8C3-B4A212AFC622}"/>
    <dgm:cxn modelId="{917C6319-82EF-4818-B241-58B207B4587F}" srcId="{8B8DA96F-C3F7-454C-88BE-4F5CCFA1A93D}" destId="{621B6FDC-70F7-43DF-BB20-3C2ADD44B763}" srcOrd="4" destOrd="0" parTransId="{145CDB3A-64D5-4F21-B2C2-70E273C07D38}" sibTransId="{70FE1D41-FC7E-4996-AE8C-C0238C681C7D}"/>
    <dgm:cxn modelId="{D6BFF296-8909-4E71-B45F-FCDF45181DD7}" type="presOf" srcId="{8A1A456E-B5F6-46C1-8235-8D9255DEAB71}" destId="{21F23411-6F44-451C-B56F-1203820F6922}" srcOrd="0" destOrd="0" presId="urn:microsoft.com/office/officeart/2005/8/layout/default#2"/>
    <dgm:cxn modelId="{F5588985-348A-4C96-A839-F9975C051A8D}" type="presOf" srcId="{73F3B794-786E-4301-8D14-7790A0539682}" destId="{84284725-1188-4EC1-8A28-0EEC539F83EB}" srcOrd="0" destOrd="0" presId="urn:microsoft.com/office/officeart/2005/8/layout/default#2"/>
    <dgm:cxn modelId="{BE06D1DE-BDD6-45D0-B7E5-2F6D23949669}" srcId="{8B8DA96F-C3F7-454C-88BE-4F5CCFA1A93D}" destId="{8A1A456E-B5F6-46C1-8235-8D9255DEAB71}" srcOrd="1" destOrd="0" parTransId="{0668FA94-C610-4A0A-A02C-19BB660AFF25}" sibTransId="{2AA1802C-D99F-469E-9956-323961B1443F}"/>
    <dgm:cxn modelId="{92158294-5D8B-4655-B60F-F5C6755E4380}" type="presParOf" srcId="{6960F313-CC23-465D-A331-BC4FE8B8A1B8}" destId="{84284725-1188-4EC1-8A28-0EEC539F83EB}" srcOrd="0" destOrd="0" presId="urn:microsoft.com/office/officeart/2005/8/layout/default#2"/>
    <dgm:cxn modelId="{43957B73-8502-4F67-978A-FF921F73272E}" type="presParOf" srcId="{6960F313-CC23-465D-A331-BC4FE8B8A1B8}" destId="{6BB719CE-C0B3-4AE4-90D6-17FC0367DCE0}" srcOrd="1" destOrd="0" presId="urn:microsoft.com/office/officeart/2005/8/layout/default#2"/>
    <dgm:cxn modelId="{7A37F568-D3BA-42EC-8C25-1E69418BE9CD}" type="presParOf" srcId="{6960F313-CC23-465D-A331-BC4FE8B8A1B8}" destId="{21F23411-6F44-451C-B56F-1203820F6922}" srcOrd="2" destOrd="0" presId="urn:microsoft.com/office/officeart/2005/8/layout/default#2"/>
    <dgm:cxn modelId="{90062269-798B-4BBD-81D6-E68A00689AEE}" type="presParOf" srcId="{6960F313-CC23-465D-A331-BC4FE8B8A1B8}" destId="{398D6766-70BA-4639-89BE-BCF8EDAEE2F4}" srcOrd="3" destOrd="0" presId="urn:microsoft.com/office/officeart/2005/8/layout/default#2"/>
    <dgm:cxn modelId="{0951D7CE-7A90-4842-9777-7159784DCB91}" type="presParOf" srcId="{6960F313-CC23-465D-A331-BC4FE8B8A1B8}" destId="{50026EBD-7E11-4CF3-AF34-59BDFA87B459}" srcOrd="4" destOrd="0" presId="urn:microsoft.com/office/officeart/2005/8/layout/default#2"/>
    <dgm:cxn modelId="{4F138C39-4E12-4E3E-95EF-593CE2624751}" type="presParOf" srcId="{6960F313-CC23-465D-A331-BC4FE8B8A1B8}" destId="{4E80473E-D57D-41C0-AB23-9C28F6761CAD}" srcOrd="5" destOrd="0" presId="urn:microsoft.com/office/officeart/2005/8/layout/default#2"/>
    <dgm:cxn modelId="{BF50580C-AE91-4721-8313-5721860853B8}" type="presParOf" srcId="{6960F313-CC23-465D-A331-BC4FE8B8A1B8}" destId="{5AD88EFB-0C78-433A-94AC-4C0286A58BA2}" srcOrd="6" destOrd="0" presId="urn:microsoft.com/office/officeart/2005/8/layout/default#2"/>
    <dgm:cxn modelId="{0FAD1007-7ED2-47D7-B638-70F3E579CF50}" type="presParOf" srcId="{6960F313-CC23-465D-A331-BC4FE8B8A1B8}" destId="{4C1E6E19-6D34-4319-A4A4-C449D9370706}" srcOrd="7" destOrd="0" presId="urn:microsoft.com/office/officeart/2005/8/layout/default#2"/>
    <dgm:cxn modelId="{9606A62E-A83F-4FE2-B7A9-5B49698E5F12}" type="presParOf" srcId="{6960F313-CC23-465D-A331-BC4FE8B8A1B8}" destId="{C5BBC4D2-88E3-43D6-9B42-FDE456BC63F7}" srcOrd="8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37E6A10-83E2-4A6A-A271-39A9FF7D32F3}" type="doc">
      <dgm:prSet loTypeId="urn:microsoft.com/office/officeart/2005/8/layout/default#3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87449C-0864-4122-AE36-0E6393287D07}">
      <dgm:prSet phldrT="[Текст]" custT="1"/>
      <dgm:spPr/>
      <dgm:t>
        <a:bodyPr/>
        <a:lstStyle/>
        <a:p>
          <a:r>
            <a:rPr lang="ru-RU" sz="2800" b="1" dirty="0" smtClean="0"/>
            <a:t>АВТОРСКОЕ ПРАВО</a:t>
          </a:r>
          <a:endParaRPr lang="ru-RU" sz="2800" b="1" dirty="0"/>
        </a:p>
      </dgm:t>
    </dgm:pt>
    <dgm:pt modelId="{3AFC46AA-D481-4A78-BF29-C96F1EBB3EB6}" type="parTrans" cxnId="{459A4957-33F6-47FB-A31B-186682AA42F6}">
      <dgm:prSet/>
      <dgm:spPr/>
      <dgm:t>
        <a:bodyPr/>
        <a:lstStyle/>
        <a:p>
          <a:endParaRPr lang="ru-RU" sz="2000" b="1"/>
        </a:p>
      </dgm:t>
    </dgm:pt>
    <dgm:pt modelId="{40D22E58-9520-45B1-AA41-A0D2EFF378EA}" type="sibTrans" cxnId="{459A4957-33F6-47FB-A31B-186682AA42F6}">
      <dgm:prSet/>
      <dgm:spPr/>
      <dgm:t>
        <a:bodyPr/>
        <a:lstStyle/>
        <a:p>
          <a:endParaRPr lang="ru-RU" sz="2000" b="1"/>
        </a:p>
      </dgm:t>
    </dgm:pt>
    <dgm:pt modelId="{192F282D-B51C-455B-A98F-8273B8C1A00E}">
      <dgm:prSet phldrT="[Текст]" custT="1"/>
      <dgm:spPr/>
      <dgm:t>
        <a:bodyPr/>
        <a:lstStyle/>
        <a:p>
          <a:r>
            <a:rPr lang="ru-RU" sz="2800" b="1" dirty="0" smtClean="0"/>
            <a:t>ПАТЕНТНОЕ ПРАВО (охрана интеллектуальной собственности)</a:t>
          </a:r>
          <a:endParaRPr lang="ru-RU" sz="2800" b="1" dirty="0"/>
        </a:p>
      </dgm:t>
    </dgm:pt>
    <dgm:pt modelId="{17400AE3-23C7-4775-8A89-82B95439C006}" type="sibTrans" cxnId="{419ECFED-0486-4E81-B380-61D078C72A5A}">
      <dgm:prSet/>
      <dgm:spPr/>
      <dgm:t>
        <a:bodyPr/>
        <a:lstStyle/>
        <a:p>
          <a:endParaRPr lang="ru-RU" sz="2000" b="1"/>
        </a:p>
      </dgm:t>
    </dgm:pt>
    <dgm:pt modelId="{E556AF60-3A86-4C97-9BFE-188DE63D7FA9}" type="parTrans" cxnId="{419ECFED-0486-4E81-B380-61D078C72A5A}">
      <dgm:prSet/>
      <dgm:spPr/>
      <dgm:t>
        <a:bodyPr/>
        <a:lstStyle/>
        <a:p>
          <a:endParaRPr lang="ru-RU" sz="2000" b="1"/>
        </a:p>
      </dgm:t>
    </dgm:pt>
    <dgm:pt modelId="{91515984-F0E2-4141-A90C-C1F0C72B1ACC}" type="pres">
      <dgm:prSet presAssocID="{D37E6A10-83E2-4A6A-A271-39A9FF7D32F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8F7F924-46F6-4A4E-8C3D-41348F818049}" type="pres">
      <dgm:prSet presAssocID="{5587449C-0864-4122-AE36-0E6393287D0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A3AF47-DF86-4038-8FEB-47EDCE73BD06}" type="pres">
      <dgm:prSet presAssocID="{40D22E58-9520-45B1-AA41-A0D2EFF378EA}" presName="sibTrans" presStyleCnt="0"/>
      <dgm:spPr/>
    </dgm:pt>
    <dgm:pt modelId="{70B36678-CF4B-41CE-80C7-13C5B6D58184}" type="pres">
      <dgm:prSet presAssocID="{192F282D-B51C-455B-A98F-8273B8C1A00E}" presName="node" presStyleLbl="node1" presStyleIdx="1" presStyleCnt="2" custScaleX="124194" custScaleY="1186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9A4957-33F6-47FB-A31B-186682AA42F6}" srcId="{D37E6A10-83E2-4A6A-A271-39A9FF7D32F3}" destId="{5587449C-0864-4122-AE36-0E6393287D07}" srcOrd="0" destOrd="0" parTransId="{3AFC46AA-D481-4A78-BF29-C96F1EBB3EB6}" sibTransId="{40D22E58-9520-45B1-AA41-A0D2EFF378EA}"/>
    <dgm:cxn modelId="{6C70B7BD-2A64-4915-A503-D566F1AB888B}" type="presOf" srcId="{5587449C-0864-4122-AE36-0E6393287D07}" destId="{58F7F924-46F6-4A4E-8C3D-41348F818049}" srcOrd="0" destOrd="0" presId="urn:microsoft.com/office/officeart/2005/8/layout/default#3"/>
    <dgm:cxn modelId="{49EE5922-D22E-4B6B-8E0D-45B3D5FA11F1}" type="presOf" srcId="{192F282D-B51C-455B-A98F-8273B8C1A00E}" destId="{70B36678-CF4B-41CE-80C7-13C5B6D58184}" srcOrd="0" destOrd="0" presId="urn:microsoft.com/office/officeart/2005/8/layout/default#3"/>
    <dgm:cxn modelId="{419ECFED-0486-4E81-B380-61D078C72A5A}" srcId="{D37E6A10-83E2-4A6A-A271-39A9FF7D32F3}" destId="{192F282D-B51C-455B-A98F-8273B8C1A00E}" srcOrd="1" destOrd="0" parTransId="{E556AF60-3A86-4C97-9BFE-188DE63D7FA9}" sibTransId="{17400AE3-23C7-4775-8A89-82B95439C006}"/>
    <dgm:cxn modelId="{5280DA4D-E5D7-4572-9FCE-1953574E948F}" type="presOf" srcId="{D37E6A10-83E2-4A6A-A271-39A9FF7D32F3}" destId="{91515984-F0E2-4141-A90C-C1F0C72B1ACC}" srcOrd="0" destOrd="0" presId="urn:microsoft.com/office/officeart/2005/8/layout/default#3"/>
    <dgm:cxn modelId="{0B72391A-41DE-4263-97AB-61DB4976A54B}" type="presParOf" srcId="{91515984-F0E2-4141-A90C-C1F0C72B1ACC}" destId="{58F7F924-46F6-4A4E-8C3D-41348F818049}" srcOrd="0" destOrd="0" presId="urn:microsoft.com/office/officeart/2005/8/layout/default#3"/>
    <dgm:cxn modelId="{33617DF9-61E4-43B8-B2FA-BF6474880340}" type="presParOf" srcId="{91515984-F0E2-4141-A90C-C1F0C72B1ACC}" destId="{5BA3AF47-DF86-4038-8FEB-47EDCE73BD06}" srcOrd="1" destOrd="0" presId="urn:microsoft.com/office/officeart/2005/8/layout/default#3"/>
    <dgm:cxn modelId="{8F12A9F6-009E-4B7D-9B68-27F5346A1B67}" type="presParOf" srcId="{91515984-F0E2-4141-A90C-C1F0C72B1ACC}" destId="{70B36678-CF4B-41CE-80C7-13C5B6D58184}" srcOrd="2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BD33DA0-84F3-46F5-906D-471296FB0BE1}" type="doc">
      <dgm:prSet loTypeId="urn:microsoft.com/office/officeart/2005/8/layout/hierarchy1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2ABC0C0-55CE-49D8-8818-7BBFEEBDFA34}">
      <dgm:prSet phldrT="[Текст]" custT="1"/>
      <dgm:spPr/>
      <dgm:t>
        <a:bodyPr/>
        <a:lstStyle/>
        <a:p>
          <a:r>
            <a:rPr lang="ru-RU" sz="2400" b="1" dirty="0" smtClean="0"/>
            <a:t>НАСЛЕДНИКИ</a:t>
          </a:r>
          <a:endParaRPr lang="ru-RU" sz="2400" b="1" dirty="0"/>
        </a:p>
      </dgm:t>
    </dgm:pt>
    <dgm:pt modelId="{4BB0DCE1-49B0-4AAA-9289-1988610F83C9}" type="parTrans" cxnId="{49C090D1-8C68-4395-803E-63DB0713FC49}">
      <dgm:prSet/>
      <dgm:spPr/>
      <dgm:t>
        <a:bodyPr/>
        <a:lstStyle/>
        <a:p>
          <a:endParaRPr lang="ru-RU" sz="2800" b="1"/>
        </a:p>
      </dgm:t>
    </dgm:pt>
    <dgm:pt modelId="{D8AD8B39-77EF-4B3A-BED6-922EF2088A8D}" type="sibTrans" cxnId="{49C090D1-8C68-4395-803E-63DB0713FC49}">
      <dgm:prSet/>
      <dgm:spPr/>
      <dgm:t>
        <a:bodyPr/>
        <a:lstStyle/>
        <a:p>
          <a:endParaRPr lang="ru-RU" sz="2800" b="1"/>
        </a:p>
      </dgm:t>
    </dgm:pt>
    <dgm:pt modelId="{15604772-F5AB-4D4B-AD6A-B8EDBC9375C6}">
      <dgm:prSet phldrT="[Текст]" custT="1"/>
      <dgm:spPr/>
      <dgm:t>
        <a:bodyPr/>
        <a:lstStyle/>
        <a:p>
          <a:r>
            <a:rPr lang="ru-RU" sz="2400" b="1" dirty="0" smtClean="0"/>
            <a:t>ПО ЗАКОНУ</a:t>
          </a:r>
          <a:endParaRPr lang="ru-RU" sz="2400" b="1" dirty="0"/>
        </a:p>
      </dgm:t>
    </dgm:pt>
    <dgm:pt modelId="{03B5730D-EE48-4638-8838-878A11C17270}" type="parTrans" cxnId="{9F0ED29E-691F-46C1-AF6D-DDAF4E01EB12}">
      <dgm:prSet/>
      <dgm:spPr/>
      <dgm:t>
        <a:bodyPr/>
        <a:lstStyle/>
        <a:p>
          <a:endParaRPr lang="ru-RU" sz="2800" b="1"/>
        </a:p>
      </dgm:t>
    </dgm:pt>
    <dgm:pt modelId="{70DAC480-1EC9-4A1A-89D3-B1D7427980ED}" type="sibTrans" cxnId="{9F0ED29E-691F-46C1-AF6D-DDAF4E01EB12}">
      <dgm:prSet/>
      <dgm:spPr/>
      <dgm:t>
        <a:bodyPr/>
        <a:lstStyle/>
        <a:p>
          <a:endParaRPr lang="ru-RU" sz="2800" b="1"/>
        </a:p>
      </dgm:t>
    </dgm:pt>
    <dgm:pt modelId="{A9E61EE3-6413-494E-91F2-2FD841B10B6E}">
      <dgm:prSet phldrT="[Текст]" custT="1"/>
      <dgm:spPr/>
      <dgm:t>
        <a:bodyPr/>
        <a:lstStyle/>
        <a:p>
          <a:r>
            <a:rPr lang="ru-RU" sz="2400" b="1" dirty="0" smtClean="0"/>
            <a:t>ПЕРВАЯ ОЧЕРЕДЬ: ДЕТИ, СУПРУГИ, РОДИТЕЛИ</a:t>
          </a:r>
          <a:endParaRPr lang="ru-RU" sz="2400" b="1" dirty="0"/>
        </a:p>
      </dgm:t>
    </dgm:pt>
    <dgm:pt modelId="{96C25363-4F1F-4F99-AB1D-DEA4D3BC9483}" type="parTrans" cxnId="{CCE87BB8-E101-4AD8-8D39-7E168ADD310D}">
      <dgm:prSet/>
      <dgm:spPr/>
      <dgm:t>
        <a:bodyPr/>
        <a:lstStyle/>
        <a:p>
          <a:endParaRPr lang="ru-RU" sz="2800" b="1"/>
        </a:p>
      </dgm:t>
    </dgm:pt>
    <dgm:pt modelId="{36439397-878A-44A0-8D01-B43F21A265DE}" type="sibTrans" cxnId="{CCE87BB8-E101-4AD8-8D39-7E168ADD310D}">
      <dgm:prSet/>
      <dgm:spPr/>
      <dgm:t>
        <a:bodyPr/>
        <a:lstStyle/>
        <a:p>
          <a:endParaRPr lang="ru-RU" sz="2800" b="1"/>
        </a:p>
      </dgm:t>
    </dgm:pt>
    <dgm:pt modelId="{24AB4D25-E3C5-439B-8DEC-931F6076F05C}">
      <dgm:prSet phldrT="[Текст]" custT="1"/>
      <dgm:spPr/>
      <dgm:t>
        <a:bodyPr/>
        <a:lstStyle/>
        <a:p>
          <a:r>
            <a:rPr lang="ru-RU" sz="2400" b="1" dirty="0" smtClean="0"/>
            <a:t>ВТОРАЯ ОЧЕРЕДЬ: РОДНЫЕ БРАТЬЯ, СЕСТРЫ, ДЕДУШКИ, БАБУШКИ</a:t>
          </a:r>
          <a:endParaRPr lang="ru-RU" sz="2400" b="1" dirty="0"/>
        </a:p>
      </dgm:t>
    </dgm:pt>
    <dgm:pt modelId="{952A0777-27EC-431B-A042-906BFD12D9F6}" type="parTrans" cxnId="{01C34E47-98FE-4E3D-B54E-03002A329CD9}">
      <dgm:prSet/>
      <dgm:spPr/>
      <dgm:t>
        <a:bodyPr/>
        <a:lstStyle/>
        <a:p>
          <a:endParaRPr lang="ru-RU" sz="2800" b="1"/>
        </a:p>
      </dgm:t>
    </dgm:pt>
    <dgm:pt modelId="{76AEC65B-67FB-46FF-BF30-FB3FC47A9977}" type="sibTrans" cxnId="{01C34E47-98FE-4E3D-B54E-03002A329CD9}">
      <dgm:prSet/>
      <dgm:spPr/>
      <dgm:t>
        <a:bodyPr/>
        <a:lstStyle/>
        <a:p>
          <a:endParaRPr lang="ru-RU" sz="2800" b="1"/>
        </a:p>
      </dgm:t>
    </dgm:pt>
    <dgm:pt modelId="{68487614-1C4C-4F79-90AC-7E3CE7396108}">
      <dgm:prSet phldrT="[Текст]" custT="1"/>
      <dgm:spPr/>
      <dgm:t>
        <a:bodyPr/>
        <a:lstStyle/>
        <a:p>
          <a:r>
            <a:rPr lang="ru-RU" sz="2400" b="1" dirty="0" smtClean="0"/>
            <a:t>ПО ЗАВЕЩАНИЮ</a:t>
          </a:r>
          <a:endParaRPr lang="ru-RU" sz="2400" b="1" dirty="0"/>
        </a:p>
      </dgm:t>
    </dgm:pt>
    <dgm:pt modelId="{99CDB295-C641-4181-B2D3-AF79A4797E11}" type="parTrans" cxnId="{CFFC8933-4517-4C68-8DE2-1CF515814471}">
      <dgm:prSet/>
      <dgm:spPr/>
      <dgm:t>
        <a:bodyPr/>
        <a:lstStyle/>
        <a:p>
          <a:endParaRPr lang="ru-RU" sz="2800" b="1"/>
        </a:p>
      </dgm:t>
    </dgm:pt>
    <dgm:pt modelId="{3E80AD40-23A2-4A19-BC54-8E52B383950D}" type="sibTrans" cxnId="{CFFC8933-4517-4C68-8DE2-1CF515814471}">
      <dgm:prSet/>
      <dgm:spPr/>
      <dgm:t>
        <a:bodyPr/>
        <a:lstStyle/>
        <a:p>
          <a:endParaRPr lang="ru-RU" sz="2800" b="1"/>
        </a:p>
      </dgm:t>
    </dgm:pt>
    <dgm:pt modelId="{FAC74477-A788-4384-976C-C7E64A26772A}">
      <dgm:prSet custT="1"/>
      <dgm:spPr/>
      <dgm:t>
        <a:bodyPr/>
        <a:lstStyle/>
        <a:p>
          <a:r>
            <a:rPr lang="ru-RU" sz="2400" b="1" dirty="0" smtClean="0"/>
            <a:t>НАСЛЕДОДАТЕЛЬ</a:t>
          </a:r>
          <a:endParaRPr lang="ru-RU" sz="2400" b="1" dirty="0"/>
        </a:p>
      </dgm:t>
    </dgm:pt>
    <dgm:pt modelId="{ECF53912-6149-4A90-BE13-00221392F464}" type="parTrans" cxnId="{56B9C86A-9883-45C5-BB73-55D3779A89E5}">
      <dgm:prSet/>
      <dgm:spPr/>
      <dgm:t>
        <a:bodyPr/>
        <a:lstStyle/>
        <a:p>
          <a:endParaRPr lang="ru-RU" sz="2800" b="1"/>
        </a:p>
      </dgm:t>
    </dgm:pt>
    <dgm:pt modelId="{2FEBACEE-3DE6-4E7E-B318-D9A3B7737CD1}" type="sibTrans" cxnId="{56B9C86A-9883-45C5-BB73-55D3779A89E5}">
      <dgm:prSet/>
      <dgm:spPr/>
      <dgm:t>
        <a:bodyPr/>
        <a:lstStyle/>
        <a:p>
          <a:endParaRPr lang="ru-RU" sz="2800" b="1"/>
        </a:p>
      </dgm:t>
    </dgm:pt>
    <dgm:pt modelId="{8116F978-C1F8-4CFF-9AB4-71CA8A11E04D}" type="pres">
      <dgm:prSet presAssocID="{2BD33DA0-84F3-46F5-906D-471296FB0BE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DB3232-F535-4BC7-AAA8-6A0EC34DF6C5}" type="pres">
      <dgm:prSet presAssocID="{FAC74477-A788-4384-976C-C7E64A26772A}" presName="hierRoot1" presStyleCnt="0"/>
      <dgm:spPr/>
    </dgm:pt>
    <dgm:pt modelId="{B6CD7610-BB06-48DA-9E71-68EBE744BC43}" type="pres">
      <dgm:prSet presAssocID="{FAC74477-A788-4384-976C-C7E64A26772A}" presName="composite" presStyleCnt="0"/>
      <dgm:spPr/>
    </dgm:pt>
    <dgm:pt modelId="{3DFA76D4-12FE-4B21-B1BF-49C0474E5104}" type="pres">
      <dgm:prSet presAssocID="{FAC74477-A788-4384-976C-C7E64A26772A}" presName="background" presStyleLbl="node0" presStyleIdx="0" presStyleCnt="1"/>
      <dgm:spPr/>
    </dgm:pt>
    <dgm:pt modelId="{0ECE5A39-1F9B-4C58-BA72-8CAF25086E79}" type="pres">
      <dgm:prSet presAssocID="{FAC74477-A788-4384-976C-C7E64A26772A}" presName="text" presStyleLbl="fgAcc0" presStyleIdx="0" presStyleCnt="1" custScaleX="429120" custScaleY="1332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B0732E-5F3E-45BF-B19C-5B2909E4EE09}" type="pres">
      <dgm:prSet presAssocID="{FAC74477-A788-4384-976C-C7E64A26772A}" presName="hierChild2" presStyleCnt="0"/>
      <dgm:spPr/>
    </dgm:pt>
    <dgm:pt modelId="{1E4E44E1-E203-4AB4-81AD-2848B35FED79}" type="pres">
      <dgm:prSet presAssocID="{4BB0DCE1-49B0-4AAA-9289-1988610F83C9}" presName="Name10" presStyleLbl="parChTrans1D2" presStyleIdx="0" presStyleCnt="1"/>
      <dgm:spPr/>
      <dgm:t>
        <a:bodyPr/>
        <a:lstStyle/>
        <a:p>
          <a:endParaRPr lang="ru-RU"/>
        </a:p>
      </dgm:t>
    </dgm:pt>
    <dgm:pt modelId="{40F69F5B-FC66-4EDA-B658-350F5DC9D9B0}" type="pres">
      <dgm:prSet presAssocID="{B2ABC0C0-55CE-49D8-8818-7BBFEEBDFA34}" presName="hierRoot2" presStyleCnt="0"/>
      <dgm:spPr/>
    </dgm:pt>
    <dgm:pt modelId="{BD8340B6-183A-47F2-A6E3-80CEDCAA1E83}" type="pres">
      <dgm:prSet presAssocID="{B2ABC0C0-55CE-49D8-8818-7BBFEEBDFA34}" presName="composite2" presStyleCnt="0"/>
      <dgm:spPr/>
    </dgm:pt>
    <dgm:pt modelId="{DFA01866-E57B-431E-8B64-0AC17D996467}" type="pres">
      <dgm:prSet presAssocID="{B2ABC0C0-55CE-49D8-8818-7BBFEEBDFA34}" presName="background2" presStyleLbl="node2" presStyleIdx="0" presStyleCnt="1"/>
      <dgm:spPr/>
    </dgm:pt>
    <dgm:pt modelId="{4AD97EB7-748B-4D3B-AE72-2D30408CBC1F}" type="pres">
      <dgm:prSet presAssocID="{B2ABC0C0-55CE-49D8-8818-7BBFEEBDFA34}" presName="text2" presStyleLbl="fgAcc2" presStyleIdx="0" presStyleCnt="1" custScaleX="386756" custScaleY="1347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753BF9-D734-4562-BEA4-0530760A8422}" type="pres">
      <dgm:prSet presAssocID="{B2ABC0C0-55CE-49D8-8818-7BBFEEBDFA34}" presName="hierChild3" presStyleCnt="0"/>
      <dgm:spPr/>
    </dgm:pt>
    <dgm:pt modelId="{D022DDA0-990D-4AE3-8B07-10299F80A94F}" type="pres">
      <dgm:prSet presAssocID="{03B5730D-EE48-4638-8838-878A11C17270}" presName="Name17" presStyleLbl="parChTrans1D3" presStyleIdx="0" presStyleCnt="2"/>
      <dgm:spPr/>
      <dgm:t>
        <a:bodyPr/>
        <a:lstStyle/>
        <a:p>
          <a:endParaRPr lang="ru-RU"/>
        </a:p>
      </dgm:t>
    </dgm:pt>
    <dgm:pt modelId="{80C9E643-E305-4815-83B1-145406F23969}" type="pres">
      <dgm:prSet presAssocID="{15604772-F5AB-4D4B-AD6A-B8EDBC9375C6}" presName="hierRoot3" presStyleCnt="0"/>
      <dgm:spPr/>
    </dgm:pt>
    <dgm:pt modelId="{CDDBE645-3C83-42B4-A921-0FF7E34B2953}" type="pres">
      <dgm:prSet presAssocID="{15604772-F5AB-4D4B-AD6A-B8EDBC9375C6}" presName="composite3" presStyleCnt="0"/>
      <dgm:spPr/>
    </dgm:pt>
    <dgm:pt modelId="{9B2C83E2-EDA8-456E-95B4-4C5F23D10FC4}" type="pres">
      <dgm:prSet presAssocID="{15604772-F5AB-4D4B-AD6A-B8EDBC9375C6}" presName="background3" presStyleLbl="node3" presStyleIdx="0" presStyleCnt="2"/>
      <dgm:spPr/>
    </dgm:pt>
    <dgm:pt modelId="{E3C529D3-92E6-47CB-B320-6FD9434D2560}" type="pres">
      <dgm:prSet presAssocID="{15604772-F5AB-4D4B-AD6A-B8EDBC9375C6}" presName="text3" presStyleLbl="fgAcc3" presStyleIdx="0" presStyleCnt="2" custScaleX="276371" custScaleY="1275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BF4739-EA38-4D3B-A794-F7F71CF67BAD}" type="pres">
      <dgm:prSet presAssocID="{15604772-F5AB-4D4B-AD6A-B8EDBC9375C6}" presName="hierChild4" presStyleCnt="0"/>
      <dgm:spPr/>
    </dgm:pt>
    <dgm:pt modelId="{C17BB264-D74D-4AE7-958F-D0967EBAD423}" type="pres">
      <dgm:prSet presAssocID="{96C25363-4F1F-4F99-AB1D-DEA4D3BC9483}" presName="Name23" presStyleLbl="parChTrans1D4" presStyleIdx="0" presStyleCnt="2"/>
      <dgm:spPr/>
      <dgm:t>
        <a:bodyPr/>
        <a:lstStyle/>
        <a:p>
          <a:endParaRPr lang="ru-RU"/>
        </a:p>
      </dgm:t>
    </dgm:pt>
    <dgm:pt modelId="{70E8C5F8-0EAB-4FBB-97BE-77B06ABAFC34}" type="pres">
      <dgm:prSet presAssocID="{A9E61EE3-6413-494E-91F2-2FD841B10B6E}" presName="hierRoot4" presStyleCnt="0"/>
      <dgm:spPr/>
    </dgm:pt>
    <dgm:pt modelId="{DA24590B-88C4-4253-879B-B56493D7600A}" type="pres">
      <dgm:prSet presAssocID="{A9E61EE3-6413-494E-91F2-2FD841B10B6E}" presName="composite4" presStyleCnt="0"/>
      <dgm:spPr/>
    </dgm:pt>
    <dgm:pt modelId="{C055B0AF-C145-4CE7-9D35-785A2BF4DCC1}" type="pres">
      <dgm:prSet presAssocID="{A9E61EE3-6413-494E-91F2-2FD841B10B6E}" presName="background4" presStyleLbl="node4" presStyleIdx="0" presStyleCnt="2"/>
      <dgm:spPr/>
    </dgm:pt>
    <dgm:pt modelId="{0BC9368A-CF05-4554-8694-74AA77694853}" type="pres">
      <dgm:prSet presAssocID="{A9E61EE3-6413-494E-91F2-2FD841B10B6E}" presName="text4" presStyleLbl="fgAcc4" presStyleIdx="0" presStyleCnt="2" custScaleX="339725" custScaleY="2856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D42DDD-CBB7-4923-B7CF-8D1BED5E7942}" type="pres">
      <dgm:prSet presAssocID="{A9E61EE3-6413-494E-91F2-2FD841B10B6E}" presName="hierChild5" presStyleCnt="0"/>
      <dgm:spPr/>
    </dgm:pt>
    <dgm:pt modelId="{E0B6C592-4A86-4746-B567-DC76AA84BE0C}" type="pres">
      <dgm:prSet presAssocID="{952A0777-27EC-431B-A042-906BFD12D9F6}" presName="Name23" presStyleLbl="parChTrans1D4" presStyleIdx="1" presStyleCnt="2"/>
      <dgm:spPr/>
      <dgm:t>
        <a:bodyPr/>
        <a:lstStyle/>
        <a:p>
          <a:endParaRPr lang="ru-RU"/>
        </a:p>
      </dgm:t>
    </dgm:pt>
    <dgm:pt modelId="{7DF334F5-BE9F-4AC3-B3B5-4732835A2068}" type="pres">
      <dgm:prSet presAssocID="{24AB4D25-E3C5-439B-8DEC-931F6076F05C}" presName="hierRoot4" presStyleCnt="0"/>
      <dgm:spPr/>
    </dgm:pt>
    <dgm:pt modelId="{64AD086E-4817-4AE5-B41E-54D5CEE402D1}" type="pres">
      <dgm:prSet presAssocID="{24AB4D25-E3C5-439B-8DEC-931F6076F05C}" presName="composite4" presStyleCnt="0"/>
      <dgm:spPr/>
    </dgm:pt>
    <dgm:pt modelId="{9E2EFC3C-049D-4DCF-A633-31AA02372CEE}" type="pres">
      <dgm:prSet presAssocID="{24AB4D25-E3C5-439B-8DEC-931F6076F05C}" presName="background4" presStyleLbl="node4" presStyleIdx="1" presStyleCnt="2"/>
      <dgm:spPr/>
    </dgm:pt>
    <dgm:pt modelId="{52FA9CAE-529C-4702-9C1D-3C287D23C494}" type="pres">
      <dgm:prSet presAssocID="{24AB4D25-E3C5-439B-8DEC-931F6076F05C}" presName="text4" presStyleLbl="fgAcc4" presStyleIdx="1" presStyleCnt="2" custScaleX="461306" custScaleY="3006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07C813-8566-4AE8-AF70-C3310E9F0C71}" type="pres">
      <dgm:prSet presAssocID="{24AB4D25-E3C5-439B-8DEC-931F6076F05C}" presName="hierChild5" presStyleCnt="0"/>
      <dgm:spPr/>
    </dgm:pt>
    <dgm:pt modelId="{4F2F4AD5-8E89-4C0F-B9DA-AF204B369B49}" type="pres">
      <dgm:prSet presAssocID="{99CDB295-C641-4181-B2D3-AF79A4797E11}" presName="Name17" presStyleLbl="parChTrans1D3" presStyleIdx="1" presStyleCnt="2"/>
      <dgm:spPr/>
      <dgm:t>
        <a:bodyPr/>
        <a:lstStyle/>
        <a:p>
          <a:endParaRPr lang="ru-RU"/>
        </a:p>
      </dgm:t>
    </dgm:pt>
    <dgm:pt modelId="{B787D6A1-AE7A-4DE2-8646-7E63C63F55D2}" type="pres">
      <dgm:prSet presAssocID="{68487614-1C4C-4F79-90AC-7E3CE7396108}" presName="hierRoot3" presStyleCnt="0"/>
      <dgm:spPr/>
    </dgm:pt>
    <dgm:pt modelId="{45B63AA3-6089-4B86-9E34-A022FB651606}" type="pres">
      <dgm:prSet presAssocID="{68487614-1C4C-4F79-90AC-7E3CE7396108}" presName="composite3" presStyleCnt="0"/>
      <dgm:spPr/>
    </dgm:pt>
    <dgm:pt modelId="{FEDA5EF0-3C6A-4738-BDBF-D1EDCB7BE2E1}" type="pres">
      <dgm:prSet presAssocID="{68487614-1C4C-4F79-90AC-7E3CE7396108}" presName="background3" presStyleLbl="node3" presStyleIdx="1" presStyleCnt="2"/>
      <dgm:spPr/>
    </dgm:pt>
    <dgm:pt modelId="{EE6B5210-FE55-4A2D-BE91-90082FD1250F}" type="pres">
      <dgm:prSet presAssocID="{68487614-1C4C-4F79-90AC-7E3CE7396108}" presName="text3" presStyleLbl="fgAcc3" presStyleIdx="1" presStyleCnt="2" custScaleX="353201" custScaleY="1350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7DF22E-F170-4FEC-9ED3-17E66DCF60F8}" type="pres">
      <dgm:prSet presAssocID="{68487614-1C4C-4F79-90AC-7E3CE7396108}" presName="hierChild4" presStyleCnt="0"/>
      <dgm:spPr/>
    </dgm:pt>
  </dgm:ptLst>
  <dgm:cxnLst>
    <dgm:cxn modelId="{13E0D6AC-DB0B-4396-87A7-3541EC2A127F}" type="presOf" srcId="{03B5730D-EE48-4638-8838-878A11C17270}" destId="{D022DDA0-990D-4AE3-8B07-10299F80A94F}" srcOrd="0" destOrd="0" presId="urn:microsoft.com/office/officeart/2005/8/layout/hierarchy1"/>
    <dgm:cxn modelId="{F6EC2AC0-D1D4-46D4-A94C-5FD10491F198}" type="presOf" srcId="{A9E61EE3-6413-494E-91F2-2FD841B10B6E}" destId="{0BC9368A-CF05-4554-8694-74AA77694853}" srcOrd="0" destOrd="0" presId="urn:microsoft.com/office/officeart/2005/8/layout/hierarchy1"/>
    <dgm:cxn modelId="{87A0D73B-612D-4033-9198-5B6EBCA32F92}" type="presOf" srcId="{99CDB295-C641-4181-B2D3-AF79A4797E11}" destId="{4F2F4AD5-8E89-4C0F-B9DA-AF204B369B49}" srcOrd="0" destOrd="0" presId="urn:microsoft.com/office/officeart/2005/8/layout/hierarchy1"/>
    <dgm:cxn modelId="{66EE6C1B-B4CE-4DD9-BC50-799AAF5EDEC9}" type="presOf" srcId="{2BD33DA0-84F3-46F5-906D-471296FB0BE1}" destId="{8116F978-C1F8-4CFF-9AB4-71CA8A11E04D}" srcOrd="0" destOrd="0" presId="urn:microsoft.com/office/officeart/2005/8/layout/hierarchy1"/>
    <dgm:cxn modelId="{01C34E47-98FE-4E3D-B54E-03002A329CD9}" srcId="{15604772-F5AB-4D4B-AD6A-B8EDBC9375C6}" destId="{24AB4D25-E3C5-439B-8DEC-931F6076F05C}" srcOrd="1" destOrd="0" parTransId="{952A0777-27EC-431B-A042-906BFD12D9F6}" sibTransId="{76AEC65B-67FB-46FF-BF30-FB3FC47A9977}"/>
    <dgm:cxn modelId="{4FEE1289-27D8-48B7-B5BE-78EF40D45417}" type="presOf" srcId="{B2ABC0C0-55CE-49D8-8818-7BBFEEBDFA34}" destId="{4AD97EB7-748B-4D3B-AE72-2D30408CBC1F}" srcOrd="0" destOrd="0" presId="urn:microsoft.com/office/officeart/2005/8/layout/hierarchy1"/>
    <dgm:cxn modelId="{3E8EF9D4-036F-452A-BE62-306E77525A1F}" type="presOf" srcId="{4BB0DCE1-49B0-4AAA-9289-1988610F83C9}" destId="{1E4E44E1-E203-4AB4-81AD-2848B35FED79}" srcOrd="0" destOrd="0" presId="urn:microsoft.com/office/officeart/2005/8/layout/hierarchy1"/>
    <dgm:cxn modelId="{CFFC8933-4517-4C68-8DE2-1CF515814471}" srcId="{B2ABC0C0-55CE-49D8-8818-7BBFEEBDFA34}" destId="{68487614-1C4C-4F79-90AC-7E3CE7396108}" srcOrd="1" destOrd="0" parTransId="{99CDB295-C641-4181-B2D3-AF79A4797E11}" sibTransId="{3E80AD40-23A2-4A19-BC54-8E52B383950D}"/>
    <dgm:cxn modelId="{CCE87BB8-E101-4AD8-8D39-7E168ADD310D}" srcId="{15604772-F5AB-4D4B-AD6A-B8EDBC9375C6}" destId="{A9E61EE3-6413-494E-91F2-2FD841B10B6E}" srcOrd="0" destOrd="0" parTransId="{96C25363-4F1F-4F99-AB1D-DEA4D3BC9483}" sibTransId="{36439397-878A-44A0-8D01-B43F21A265DE}"/>
    <dgm:cxn modelId="{E34A2E11-86B2-4F64-8687-05BA9983E542}" type="presOf" srcId="{24AB4D25-E3C5-439B-8DEC-931F6076F05C}" destId="{52FA9CAE-529C-4702-9C1D-3C287D23C494}" srcOrd="0" destOrd="0" presId="urn:microsoft.com/office/officeart/2005/8/layout/hierarchy1"/>
    <dgm:cxn modelId="{56B9C86A-9883-45C5-BB73-55D3779A89E5}" srcId="{2BD33DA0-84F3-46F5-906D-471296FB0BE1}" destId="{FAC74477-A788-4384-976C-C7E64A26772A}" srcOrd="0" destOrd="0" parTransId="{ECF53912-6149-4A90-BE13-00221392F464}" sibTransId="{2FEBACEE-3DE6-4E7E-B318-D9A3B7737CD1}"/>
    <dgm:cxn modelId="{29BF3F47-90EC-4D0B-95F5-1AEEE81861AC}" type="presOf" srcId="{96C25363-4F1F-4F99-AB1D-DEA4D3BC9483}" destId="{C17BB264-D74D-4AE7-958F-D0967EBAD423}" srcOrd="0" destOrd="0" presId="urn:microsoft.com/office/officeart/2005/8/layout/hierarchy1"/>
    <dgm:cxn modelId="{B547ABED-0B09-421A-A908-DA5C8C020E50}" type="presOf" srcId="{68487614-1C4C-4F79-90AC-7E3CE7396108}" destId="{EE6B5210-FE55-4A2D-BE91-90082FD1250F}" srcOrd="0" destOrd="0" presId="urn:microsoft.com/office/officeart/2005/8/layout/hierarchy1"/>
    <dgm:cxn modelId="{BC4ED8DB-B19C-4809-AEC6-4EF9F4A02E84}" type="presOf" srcId="{15604772-F5AB-4D4B-AD6A-B8EDBC9375C6}" destId="{E3C529D3-92E6-47CB-B320-6FD9434D2560}" srcOrd="0" destOrd="0" presId="urn:microsoft.com/office/officeart/2005/8/layout/hierarchy1"/>
    <dgm:cxn modelId="{236582E4-A8DC-4346-BA48-AF3F18A7B64E}" type="presOf" srcId="{FAC74477-A788-4384-976C-C7E64A26772A}" destId="{0ECE5A39-1F9B-4C58-BA72-8CAF25086E79}" srcOrd="0" destOrd="0" presId="urn:microsoft.com/office/officeart/2005/8/layout/hierarchy1"/>
    <dgm:cxn modelId="{9F0ED29E-691F-46C1-AF6D-DDAF4E01EB12}" srcId="{B2ABC0C0-55CE-49D8-8818-7BBFEEBDFA34}" destId="{15604772-F5AB-4D4B-AD6A-B8EDBC9375C6}" srcOrd="0" destOrd="0" parTransId="{03B5730D-EE48-4638-8838-878A11C17270}" sibTransId="{70DAC480-1EC9-4A1A-89D3-B1D7427980ED}"/>
    <dgm:cxn modelId="{49C090D1-8C68-4395-803E-63DB0713FC49}" srcId="{FAC74477-A788-4384-976C-C7E64A26772A}" destId="{B2ABC0C0-55CE-49D8-8818-7BBFEEBDFA34}" srcOrd="0" destOrd="0" parTransId="{4BB0DCE1-49B0-4AAA-9289-1988610F83C9}" sibTransId="{D8AD8B39-77EF-4B3A-BED6-922EF2088A8D}"/>
    <dgm:cxn modelId="{EEAA25CF-51EE-4F46-BE12-D4C80187477A}" type="presOf" srcId="{952A0777-27EC-431B-A042-906BFD12D9F6}" destId="{E0B6C592-4A86-4746-B567-DC76AA84BE0C}" srcOrd="0" destOrd="0" presId="urn:microsoft.com/office/officeart/2005/8/layout/hierarchy1"/>
    <dgm:cxn modelId="{9537AED6-F182-458C-A500-2B8C7C58D831}" type="presParOf" srcId="{8116F978-C1F8-4CFF-9AB4-71CA8A11E04D}" destId="{58DB3232-F535-4BC7-AAA8-6A0EC34DF6C5}" srcOrd="0" destOrd="0" presId="urn:microsoft.com/office/officeart/2005/8/layout/hierarchy1"/>
    <dgm:cxn modelId="{4A310015-0344-4E7F-A8A7-E60CC3A61490}" type="presParOf" srcId="{58DB3232-F535-4BC7-AAA8-6A0EC34DF6C5}" destId="{B6CD7610-BB06-48DA-9E71-68EBE744BC43}" srcOrd="0" destOrd="0" presId="urn:microsoft.com/office/officeart/2005/8/layout/hierarchy1"/>
    <dgm:cxn modelId="{775BF303-A7C5-4CD2-8B44-C3EEC56E17CE}" type="presParOf" srcId="{B6CD7610-BB06-48DA-9E71-68EBE744BC43}" destId="{3DFA76D4-12FE-4B21-B1BF-49C0474E5104}" srcOrd="0" destOrd="0" presId="urn:microsoft.com/office/officeart/2005/8/layout/hierarchy1"/>
    <dgm:cxn modelId="{0CCDFA3E-6808-427B-A658-2016580500CA}" type="presParOf" srcId="{B6CD7610-BB06-48DA-9E71-68EBE744BC43}" destId="{0ECE5A39-1F9B-4C58-BA72-8CAF25086E79}" srcOrd="1" destOrd="0" presId="urn:microsoft.com/office/officeart/2005/8/layout/hierarchy1"/>
    <dgm:cxn modelId="{196E9FEF-FB0E-4DD3-90B6-9AD7B4B541D3}" type="presParOf" srcId="{58DB3232-F535-4BC7-AAA8-6A0EC34DF6C5}" destId="{C6B0732E-5F3E-45BF-B19C-5B2909E4EE09}" srcOrd="1" destOrd="0" presId="urn:microsoft.com/office/officeart/2005/8/layout/hierarchy1"/>
    <dgm:cxn modelId="{66DDC0A5-6DC7-4E74-B540-D5BBBB8774E3}" type="presParOf" srcId="{C6B0732E-5F3E-45BF-B19C-5B2909E4EE09}" destId="{1E4E44E1-E203-4AB4-81AD-2848B35FED79}" srcOrd="0" destOrd="0" presId="urn:microsoft.com/office/officeart/2005/8/layout/hierarchy1"/>
    <dgm:cxn modelId="{A10A83A9-AB36-4861-BE7F-F8D6070438D1}" type="presParOf" srcId="{C6B0732E-5F3E-45BF-B19C-5B2909E4EE09}" destId="{40F69F5B-FC66-4EDA-B658-350F5DC9D9B0}" srcOrd="1" destOrd="0" presId="urn:microsoft.com/office/officeart/2005/8/layout/hierarchy1"/>
    <dgm:cxn modelId="{62273438-400A-4E7F-9E0D-5CE4BE9405D8}" type="presParOf" srcId="{40F69F5B-FC66-4EDA-B658-350F5DC9D9B0}" destId="{BD8340B6-183A-47F2-A6E3-80CEDCAA1E83}" srcOrd="0" destOrd="0" presId="urn:microsoft.com/office/officeart/2005/8/layout/hierarchy1"/>
    <dgm:cxn modelId="{79C24F43-891F-46C2-9086-124A326E0918}" type="presParOf" srcId="{BD8340B6-183A-47F2-A6E3-80CEDCAA1E83}" destId="{DFA01866-E57B-431E-8B64-0AC17D996467}" srcOrd="0" destOrd="0" presId="urn:microsoft.com/office/officeart/2005/8/layout/hierarchy1"/>
    <dgm:cxn modelId="{2F23041E-2423-43E9-A108-B02F5798B2CC}" type="presParOf" srcId="{BD8340B6-183A-47F2-A6E3-80CEDCAA1E83}" destId="{4AD97EB7-748B-4D3B-AE72-2D30408CBC1F}" srcOrd="1" destOrd="0" presId="urn:microsoft.com/office/officeart/2005/8/layout/hierarchy1"/>
    <dgm:cxn modelId="{E0AAA01E-B5A1-4FEC-9B4A-A7F4AA55F032}" type="presParOf" srcId="{40F69F5B-FC66-4EDA-B658-350F5DC9D9B0}" destId="{B1753BF9-D734-4562-BEA4-0530760A8422}" srcOrd="1" destOrd="0" presId="urn:microsoft.com/office/officeart/2005/8/layout/hierarchy1"/>
    <dgm:cxn modelId="{0D312736-7DFB-48A5-85DE-FEDD37C7F125}" type="presParOf" srcId="{B1753BF9-D734-4562-BEA4-0530760A8422}" destId="{D022DDA0-990D-4AE3-8B07-10299F80A94F}" srcOrd="0" destOrd="0" presId="urn:microsoft.com/office/officeart/2005/8/layout/hierarchy1"/>
    <dgm:cxn modelId="{050C10DC-D75F-443C-9B3E-8451D73A9543}" type="presParOf" srcId="{B1753BF9-D734-4562-BEA4-0530760A8422}" destId="{80C9E643-E305-4815-83B1-145406F23969}" srcOrd="1" destOrd="0" presId="urn:microsoft.com/office/officeart/2005/8/layout/hierarchy1"/>
    <dgm:cxn modelId="{C00C18F9-A697-436D-AAD6-B330AFB41794}" type="presParOf" srcId="{80C9E643-E305-4815-83B1-145406F23969}" destId="{CDDBE645-3C83-42B4-A921-0FF7E34B2953}" srcOrd="0" destOrd="0" presId="urn:microsoft.com/office/officeart/2005/8/layout/hierarchy1"/>
    <dgm:cxn modelId="{11AE9C45-E471-4C01-8B33-D7578E64EE00}" type="presParOf" srcId="{CDDBE645-3C83-42B4-A921-0FF7E34B2953}" destId="{9B2C83E2-EDA8-456E-95B4-4C5F23D10FC4}" srcOrd="0" destOrd="0" presId="urn:microsoft.com/office/officeart/2005/8/layout/hierarchy1"/>
    <dgm:cxn modelId="{74775DFF-E735-4579-BE92-81DBA2B84F23}" type="presParOf" srcId="{CDDBE645-3C83-42B4-A921-0FF7E34B2953}" destId="{E3C529D3-92E6-47CB-B320-6FD9434D2560}" srcOrd="1" destOrd="0" presId="urn:microsoft.com/office/officeart/2005/8/layout/hierarchy1"/>
    <dgm:cxn modelId="{BD77E19C-CF94-45B3-9E9F-A9396A0B1CA9}" type="presParOf" srcId="{80C9E643-E305-4815-83B1-145406F23969}" destId="{8FBF4739-EA38-4D3B-A794-F7F71CF67BAD}" srcOrd="1" destOrd="0" presId="urn:microsoft.com/office/officeart/2005/8/layout/hierarchy1"/>
    <dgm:cxn modelId="{F76C955C-457C-4803-9F63-D6F7085EA98F}" type="presParOf" srcId="{8FBF4739-EA38-4D3B-A794-F7F71CF67BAD}" destId="{C17BB264-D74D-4AE7-958F-D0967EBAD423}" srcOrd="0" destOrd="0" presId="urn:microsoft.com/office/officeart/2005/8/layout/hierarchy1"/>
    <dgm:cxn modelId="{B1A0F1BC-B3FD-46F8-97EE-76F72AB42C38}" type="presParOf" srcId="{8FBF4739-EA38-4D3B-A794-F7F71CF67BAD}" destId="{70E8C5F8-0EAB-4FBB-97BE-77B06ABAFC34}" srcOrd="1" destOrd="0" presId="urn:microsoft.com/office/officeart/2005/8/layout/hierarchy1"/>
    <dgm:cxn modelId="{E170E28A-331A-4235-A765-652F6A853F97}" type="presParOf" srcId="{70E8C5F8-0EAB-4FBB-97BE-77B06ABAFC34}" destId="{DA24590B-88C4-4253-879B-B56493D7600A}" srcOrd="0" destOrd="0" presId="urn:microsoft.com/office/officeart/2005/8/layout/hierarchy1"/>
    <dgm:cxn modelId="{BC428733-E546-46C2-B97A-9DFDAAA47ADD}" type="presParOf" srcId="{DA24590B-88C4-4253-879B-B56493D7600A}" destId="{C055B0AF-C145-4CE7-9D35-785A2BF4DCC1}" srcOrd="0" destOrd="0" presId="urn:microsoft.com/office/officeart/2005/8/layout/hierarchy1"/>
    <dgm:cxn modelId="{41BF74EB-DE91-4801-927E-4C318B7F132D}" type="presParOf" srcId="{DA24590B-88C4-4253-879B-B56493D7600A}" destId="{0BC9368A-CF05-4554-8694-74AA77694853}" srcOrd="1" destOrd="0" presId="urn:microsoft.com/office/officeart/2005/8/layout/hierarchy1"/>
    <dgm:cxn modelId="{A296336F-AE41-4659-A8E1-FCD50A267725}" type="presParOf" srcId="{70E8C5F8-0EAB-4FBB-97BE-77B06ABAFC34}" destId="{D1D42DDD-CBB7-4923-B7CF-8D1BED5E7942}" srcOrd="1" destOrd="0" presId="urn:microsoft.com/office/officeart/2005/8/layout/hierarchy1"/>
    <dgm:cxn modelId="{C2FFB574-1DF7-4B94-990F-4AAD9FF7909E}" type="presParOf" srcId="{8FBF4739-EA38-4D3B-A794-F7F71CF67BAD}" destId="{E0B6C592-4A86-4746-B567-DC76AA84BE0C}" srcOrd="2" destOrd="0" presId="urn:microsoft.com/office/officeart/2005/8/layout/hierarchy1"/>
    <dgm:cxn modelId="{4421E0B8-761F-42E7-A781-B252ACDB0D05}" type="presParOf" srcId="{8FBF4739-EA38-4D3B-A794-F7F71CF67BAD}" destId="{7DF334F5-BE9F-4AC3-B3B5-4732835A2068}" srcOrd="3" destOrd="0" presId="urn:microsoft.com/office/officeart/2005/8/layout/hierarchy1"/>
    <dgm:cxn modelId="{AA5B23A5-DECC-4C14-9EEB-B6987F0EE7D1}" type="presParOf" srcId="{7DF334F5-BE9F-4AC3-B3B5-4732835A2068}" destId="{64AD086E-4817-4AE5-B41E-54D5CEE402D1}" srcOrd="0" destOrd="0" presId="urn:microsoft.com/office/officeart/2005/8/layout/hierarchy1"/>
    <dgm:cxn modelId="{9A18E149-B3F6-43B3-A272-E2440304D197}" type="presParOf" srcId="{64AD086E-4817-4AE5-B41E-54D5CEE402D1}" destId="{9E2EFC3C-049D-4DCF-A633-31AA02372CEE}" srcOrd="0" destOrd="0" presId="urn:microsoft.com/office/officeart/2005/8/layout/hierarchy1"/>
    <dgm:cxn modelId="{0B59A458-9D04-4E6E-888B-DBB7406C92D0}" type="presParOf" srcId="{64AD086E-4817-4AE5-B41E-54D5CEE402D1}" destId="{52FA9CAE-529C-4702-9C1D-3C287D23C494}" srcOrd="1" destOrd="0" presId="urn:microsoft.com/office/officeart/2005/8/layout/hierarchy1"/>
    <dgm:cxn modelId="{252376DF-7637-435C-B35A-E3949DDAEDCA}" type="presParOf" srcId="{7DF334F5-BE9F-4AC3-B3B5-4732835A2068}" destId="{C207C813-8566-4AE8-AF70-C3310E9F0C71}" srcOrd="1" destOrd="0" presId="urn:microsoft.com/office/officeart/2005/8/layout/hierarchy1"/>
    <dgm:cxn modelId="{AD2CB7F9-88A6-44BE-BA3E-BACD69D499A6}" type="presParOf" srcId="{B1753BF9-D734-4562-BEA4-0530760A8422}" destId="{4F2F4AD5-8E89-4C0F-B9DA-AF204B369B49}" srcOrd="2" destOrd="0" presId="urn:microsoft.com/office/officeart/2005/8/layout/hierarchy1"/>
    <dgm:cxn modelId="{FEC0209B-BE7C-4A42-AD88-9A1B2C39FBBD}" type="presParOf" srcId="{B1753BF9-D734-4562-BEA4-0530760A8422}" destId="{B787D6A1-AE7A-4DE2-8646-7E63C63F55D2}" srcOrd="3" destOrd="0" presId="urn:microsoft.com/office/officeart/2005/8/layout/hierarchy1"/>
    <dgm:cxn modelId="{B55B0ACC-276C-47CE-A8BE-D7F7915621DD}" type="presParOf" srcId="{B787D6A1-AE7A-4DE2-8646-7E63C63F55D2}" destId="{45B63AA3-6089-4B86-9E34-A022FB651606}" srcOrd="0" destOrd="0" presId="urn:microsoft.com/office/officeart/2005/8/layout/hierarchy1"/>
    <dgm:cxn modelId="{09C70E17-9657-40D1-81EF-014B93E2B233}" type="presParOf" srcId="{45B63AA3-6089-4B86-9E34-A022FB651606}" destId="{FEDA5EF0-3C6A-4738-BDBF-D1EDCB7BE2E1}" srcOrd="0" destOrd="0" presId="urn:microsoft.com/office/officeart/2005/8/layout/hierarchy1"/>
    <dgm:cxn modelId="{563A7838-797E-4AB0-A3CE-4097D49F4857}" type="presParOf" srcId="{45B63AA3-6089-4B86-9E34-A022FB651606}" destId="{EE6B5210-FE55-4A2D-BE91-90082FD1250F}" srcOrd="1" destOrd="0" presId="urn:microsoft.com/office/officeart/2005/8/layout/hierarchy1"/>
    <dgm:cxn modelId="{C847528C-9F33-43C8-BB5E-78084350FA15}" type="presParOf" srcId="{B787D6A1-AE7A-4DE2-8646-7E63C63F55D2}" destId="{097DF22E-F170-4FEC-9ED3-17E66DCF60F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88A3020-57C0-416C-B23D-2A094B0F20D7}" type="doc">
      <dgm:prSet loTypeId="urn:microsoft.com/office/officeart/2005/8/layout/default#4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221ADEF-FCE7-4CD4-B1BD-0A90DA92ECD9}">
      <dgm:prSet phldrT="[Текст]" custT="1"/>
      <dgm:spPr/>
      <dgm:t>
        <a:bodyPr/>
        <a:lstStyle/>
        <a:p>
          <a:r>
            <a:rPr lang="ru-RU" sz="2000" b="1" dirty="0" smtClean="0"/>
            <a:t>ПРИЗНАНИЕ ПРАВА</a:t>
          </a:r>
          <a:endParaRPr lang="ru-RU" sz="2000" b="1" dirty="0"/>
        </a:p>
      </dgm:t>
    </dgm:pt>
    <dgm:pt modelId="{8C9372A0-FEA0-4063-9B99-479E0D5A1773}" type="parTrans" cxnId="{8E0D2BAD-6CF6-42FD-9E2C-D63BBE40E37B}">
      <dgm:prSet/>
      <dgm:spPr/>
      <dgm:t>
        <a:bodyPr/>
        <a:lstStyle/>
        <a:p>
          <a:endParaRPr lang="ru-RU" sz="2800" b="1"/>
        </a:p>
      </dgm:t>
    </dgm:pt>
    <dgm:pt modelId="{46490E7A-AE9D-4590-9B97-BD1541EE4292}" type="sibTrans" cxnId="{8E0D2BAD-6CF6-42FD-9E2C-D63BBE40E37B}">
      <dgm:prSet/>
      <dgm:spPr/>
      <dgm:t>
        <a:bodyPr/>
        <a:lstStyle/>
        <a:p>
          <a:endParaRPr lang="ru-RU" sz="2800" b="1"/>
        </a:p>
      </dgm:t>
    </dgm:pt>
    <dgm:pt modelId="{08B62A16-FC35-4445-A9C2-C2005ABA9055}">
      <dgm:prSet phldrT="[Текст]" custT="1"/>
      <dgm:spPr/>
      <dgm:t>
        <a:bodyPr/>
        <a:lstStyle/>
        <a:p>
          <a:r>
            <a:rPr lang="ru-RU" sz="2000" b="1" dirty="0" smtClean="0"/>
            <a:t>ВОССТАНОВЛЕНИЕ ПОЛОЖЕНИЯ, СУЩЕСТВОВАВШЕГО ДО НАРУШЕНИЯ ПРАВА</a:t>
          </a:r>
          <a:endParaRPr lang="ru-RU" sz="2000" b="1" dirty="0"/>
        </a:p>
      </dgm:t>
    </dgm:pt>
    <dgm:pt modelId="{DDD2BD1D-08A1-4ED5-B0C1-50A845C83AB0}" type="parTrans" cxnId="{AD97D94B-8080-4FB8-81B7-A7B6B3A4C6C3}">
      <dgm:prSet/>
      <dgm:spPr/>
      <dgm:t>
        <a:bodyPr/>
        <a:lstStyle/>
        <a:p>
          <a:endParaRPr lang="ru-RU" sz="2800" b="1"/>
        </a:p>
      </dgm:t>
    </dgm:pt>
    <dgm:pt modelId="{563FECE4-4CCE-4B82-843C-C7667D8950A9}" type="sibTrans" cxnId="{AD97D94B-8080-4FB8-81B7-A7B6B3A4C6C3}">
      <dgm:prSet/>
      <dgm:spPr/>
      <dgm:t>
        <a:bodyPr/>
        <a:lstStyle/>
        <a:p>
          <a:endParaRPr lang="ru-RU" sz="2800" b="1"/>
        </a:p>
      </dgm:t>
    </dgm:pt>
    <dgm:pt modelId="{00CFF8FF-67D0-40B5-A71B-6B1D97200360}">
      <dgm:prSet phldrT="[Текст]" custT="1"/>
      <dgm:spPr/>
      <dgm:t>
        <a:bodyPr/>
        <a:lstStyle/>
        <a:p>
          <a:r>
            <a:rPr lang="ru-RU" sz="2000" b="1" dirty="0" smtClean="0"/>
            <a:t>ВОЗМЕЩЕНИЕ УБЫТКОВ И ВЗЫСКАНИЕ НЕУСТОЙКИ</a:t>
          </a:r>
          <a:endParaRPr lang="ru-RU" sz="2000" b="1" dirty="0"/>
        </a:p>
      </dgm:t>
    </dgm:pt>
    <dgm:pt modelId="{00C0BFE0-DEA8-4EE5-A078-DF6F4E08E186}" type="parTrans" cxnId="{22B38CC4-75FE-48F2-8614-652F1380A493}">
      <dgm:prSet/>
      <dgm:spPr/>
      <dgm:t>
        <a:bodyPr/>
        <a:lstStyle/>
        <a:p>
          <a:endParaRPr lang="ru-RU" sz="2800" b="1"/>
        </a:p>
      </dgm:t>
    </dgm:pt>
    <dgm:pt modelId="{ED97CCF7-A044-457A-8F28-99528B4E7210}" type="sibTrans" cxnId="{22B38CC4-75FE-48F2-8614-652F1380A493}">
      <dgm:prSet/>
      <dgm:spPr/>
      <dgm:t>
        <a:bodyPr/>
        <a:lstStyle/>
        <a:p>
          <a:endParaRPr lang="ru-RU" sz="2800" b="1"/>
        </a:p>
      </dgm:t>
    </dgm:pt>
    <dgm:pt modelId="{C9D706C3-AEEE-4DEB-9A40-D822363628DA}">
      <dgm:prSet phldrT="[Текст]" custT="1"/>
      <dgm:spPr/>
      <dgm:t>
        <a:bodyPr/>
        <a:lstStyle/>
        <a:p>
          <a:r>
            <a:rPr lang="ru-RU" sz="2000" b="1" dirty="0" smtClean="0"/>
            <a:t>КОМПЕНСАЦИЯ МОРАЛЬНОГО УЩЕРБА</a:t>
          </a:r>
          <a:endParaRPr lang="ru-RU" sz="2000" b="1" dirty="0"/>
        </a:p>
      </dgm:t>
    </dgm:pt>
    <dgm:pt modelId="{87A8589D-0AC8-4174-ADCF-A1D5CA543701}" type="parTrans" cxnId="{C643DAC9-E635-440E-B564-9FEBC811676E}">
      <dgm:prSet/>
      <dgm:spPr/>
      <dgm:t>
        <a:bodyPr/>
        <a:lstStyle/>
        <a:p>
          <a:endParaRPr lang="ru-RU" sz="2800" b="1"/>
        </a:p>
      </dgm:t>
    </dgm:pt>
    <dgm:pt modelId="{7742D900-C19A-4548-8BCC-4F872CC8C0B6}" type="sibTrans" cxnId="{C643DAC9-E635-440E-B564-9FEBC811676E}">
      <dgm:prSet/>
      <dgm:spPr/>
      <dgm:t>
        <a:bodyPr/>
        <a:lstStyle/>
        <a:p>
          <a:endParaRPr lang="ru-RU" sz="2800" b="1"/>
        </a:p>
      </dgm:t>
    </dgm:pt>
    <dgm:pt modelId="{21F5B671-BAD4-4CF0-8D5F-A055CACDFF46}">
      <dgm:prSet phldrT="[Текст]" custT="1"/>
      <dgm:spPr/>
      <dgm:t>
        <a:bodyPr/>
        <a:lstStyle/>
        <a:p>
          <a:r>
            <a:rPr lang="ru-RU" sz="2000" b="1" dirty="0" smtClean="0"/>
            <a:t>ОБРАЩЕНИЕ В СУД</a:t>
          </a:r>
          <a:endParaRPr lang="ru-RU" sz="2000" b="1" dirty="0"/>
        </a:p>
      </dgm:t>
    </dgm:pt>
    <dgm:pt modelId="{525689D9-2483-49BF-B09F-D2B373F17F2F}" type="parTrans" cxnId="{686D1EE4-1344-494B-9933-5A309905D87F}">
      <dgm:prSet/>
      <dgm:spPr/>
      <dgm:t>
        <a:bodyPr/>
        <a:lstStyle/>
        <a:p>
          <a:endParaRPr lang="ru-RU" sz="2800" b="1"/>
        </a:p>
      </dgm:t>
    </dgm:pt>
    <dgm:pt modelId="{B57F02F5-88EA-4E5D-AB70-3A9ACF4093EB}" type="sibTrans" cxnId="{686D1EE4-1344-494B-9933-5A309905D87F}">
      <dgm:prSet/>
      <dgm:spPr/>
      <dgm:t>
        <a:bodyPr/>
        <a:lstStyle/>
        <a:p>
          <a:endParaRPr lang="ru-RU" sz="2800" b="1"/>
        </a:p>
      </dgm:t>
    </dgm:pt>
    <dgm:pt modelId="{99AC3D17-3E4B-4966-843B-5B566159B103}" type="pres">
      <dgm:prSet presAssocID="{688A3020-57C0-416C-B23D-2A094B0F20D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3B8895-3136-4AAD-9AAA-5FDDD511284D}" type="pres">
      <dgm:prSet presAssocID="{7221ADEF-FCE7-4CD4-B1BD-0A90DA92ECD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46DC19-8CE3-4BB9-BB34-A326E1D28AEE}" type="pres">
      <dgm:prSet presAssocID="{46490E7A-AE9D-4590-9B97-BD1541EE4292}" presName="sibTrans" presStyleCnt="0"/>
      <dgm:spPr/>
    </dgm:pt>
    <dgm:pt modelId="{4BF6F420-F2D7-4F5F-B215-606011B5649B}" type="pres">
      <dgm:prSet presAssocID="{08B62A16-FC35-4445-A9C2-C2005ABA9055}" presName="node" presStyleLbl="node1" presStyleIdx="1" presStyleCnt="5" custScaleX="155770" custScaleY="99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D7845B-E2DD-4A42-8779-8C3FD212D215}" type="pres">
      <dgm:prSet presAssocID="{563FECE4-4CCE-4B82-843C-C7667D8950A9}" presName="sibTrans" presStyleCnt="0"/>
      <dgm:spPr/>
    </dgm:pt>
    <dgm:pt modelId="{3AD3CEF3-9B2A-4D7C-9323-2A7A1C459ACE}" type="pres">
      <dgm:prSet presAssocID="{00CFF8FF-67D0-40B5-A71B-6B1D97200360}" presName="node" presStyleLbl="node1" presStyleIdx="2" presStyleCnt="5" custScaleX="1519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DC54F8-B722-4C42-9C62-B31A5E2E7F9E}" type="pres">
      <dgm:prSet presAssocID="{ED97CCF7-A044-457A-8F28-99528B4E7210}" presName="sibTrans" presStyleCnt="0"/>
      <dgm:spPr/>
    </dgm:pt>
    <dgm:pt modelId="{A7AF0D08-151E-4083-B1E9-BDDB8BC9E4B4}" type="pres">
      <dgm:prSet presAssocID="{C9D706C3-AEEE-4DEB-9A40-D822363628DA}" presName="node" presStyleLbl="node1" presStyleIdx="3" presStyleCnt="5" custScaleX="119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F98231-50BA-4FAD-A0CB-6117657C2FF1}" type="pres">
      <dgm:prSet presAssocID="{7742D900-C19A-4548-8BCC-4F872CC8C0B6}" presName="sibTrans" presStyleCnt="0"/>
      <dgm:spPr/>
    </dgm:pt>
    <dgm:pt modelId="{B1213ABD-3AAB-4779-B751-30FF7322F694}" type="pres">
      <dgm:prSet presAssocID="{21F5B671-BAD4-4CF0-8D5F-A055CACDFF46}" presName="node" presStyleLbl="node1" presStyleIdx="4" presStyleCnt="5" custScaleX="1281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A9C518-574D-4B8A-B9E1-549ED100B018}" type="presOf" srcId="{C9D706C3-AEEE-4DEB-9A40-D822363628DA}" destId="{A7AF0D08-151E-4083-B1E9-BDDB8BC9E4B4}" srcOrd="0" destOrd="0" presId="urn:microsoft.com/office/officeart/2005/8/layout/default#4"/>
    <dgm:cxn modelId="{A35A0896-E164-4ED9-B84D-CAF80D90D79D}" type="presOf" srcId="{08B62A16-FC35-4445-A9C2-C2005ABA9055}" destId="{4BF6F420-F2D7-4F5F-B215-606011B5649B}" srcOrd="0" destOrd="0" presId="urn:microsoft.com/office/officeart/2005/8/layout/default#4"/>
    <dgm:cxn modelId="{83715D3C-01A0-4135-A3BB-C37D9F0E9E47}" type="presOf" srcId="{688A3020-57C0-416C-B23D-2A094B0F20D7}" destId="{99AC3D17-3E4B-4966-843B-5B566159B103}" srcOrd="0" destOrd="0" presId="urn:microsoft.com/office/officeart/2005/8/layout/default#4"/>
    <dgm:cxn modelId="{22B38CC4-75FE-48F2-8614-652F1380A493}" srcId="{688A3020-57C0-416C-B23D-2A094B0F20D7}" destId="{00CFF8FF-67D0-40B5-A71B-6B1D97200360}" srcOrd="2" destOrd="0" parTransId="{00C0BFE0-DEA8-4EE5-A078-DF6F4E08E186}" sibTransId="{ED97CCF7-A044-457A-8F28-99528B4E7210}"/>
    <dgm:cxn modelId="{AD97D94B-8080-4FB8-81B7-A7B6B3A4C6C3}" srcId="{688A3020-57C0-416C-B23D-2A094B0F20D7}" destId="{08B62A16-FC35-4445-A9C2-C2005ABA9055}" srcOrd="1" destOrd="0" parTransId="{DDD2BD1D-08A1-4ED5-B0C1-50A845C83AB0}" sibTransId="{563FECE4-4CCE-4B82-843C-C7667D8950A9}"/>
    <dgm:cxn modelId="{0FB15F38-6373-463D-BC40-455AB53DBEE8}" type="presOf" srcId="{7221ADEF-FCE7-4CD4-B1BD-0A90DA92ECD9}" destId="{E33B8895-3136-4AAD-9AAA-5FDDD511284D}" srcOrd="0" destOrd="0" presId="urn:microsoft.com/office/officeart/2005/8/layout/default#4"/>
    <dgm:cxn modelId="{686D1EE4-1344-494B-9933-5A309905D87F}" srcId="{688A3020-57C0-416C-B23D-2A094B0F20D7}" destId="{21F5B671-BAD4-4CF0-8D5F-A055CACDFF46}" srcOrd="4" destOrd="0" parTransId="{525689D9-2483-49BF-B09F-D2B373F17F2F}" sibTransId="{B57F02F5-88EA-4E5D-AB70-3A9ACF4093EB}"/>
    <dgm:cxn modelId="{814DF604-8385-4081-A266-B3F1D5CF3899}" type="presOf" srcId="{00CFF8FF-67D0-40B5-A71B-6B1D97200360}" destId="{3AD3CEF3-9B2A-4D7C-9323-2A7A1C459ACE}" srcOrd="0" destOrd="0" presId="urn:microsoft.com/office/officeart/2005/8/layout/default#4"/>
    <dgm:cxn modelId="{8E0D2BAD-6CF6-42FD-9E2C-D63BBE40E37B}" srcId="{688A3020-57C0-416C-B23D-2A094B0F20D7}" destId="{7221ADEF-FCE7-4CD4-B1BD-0A90DA92ECD9}" srcOrd="0" destOrd="0" parTransId="{8C9372A0-FEA0-4063-9B99-479E0D5A1773}" sibTransId="{46490E7A-AE9D-4590-9B97-BD1541EE4292}"/>
    <dgm:cxn modelId="{B40DF442-1E2F-483B-BE1D-567BC11E32EA}" type="presOf" srcId="{21F5B671-BAD4-4CF0-8D5F-A055CACDFF46}" destId="{B1213ABD-3AAB-4779-B751-30FF7322F694}" srcOrd="0" destOrd="0" presId="urn:microsoft.com/office/officeart/2005/8/layout/default#4"/>
    <dgm:cxn modelId="{C643DAC9-E635-440E-B564-9FEBC811676E}" srcId="{688A3020-57C0-416C-B23D-2A094B0F20D7}" destId="{C9D706C3-AEEE-4DEB-9A40-D822363628DA}" srcOrd="3" destOrd="0" parTransId="{87A8589D-0AC8-4174-ADCF-A1D5CA543701}" sibTransId="{7742D900-C19A-4548-8BCC-4F872CC8C0B6}"/>
    <dgm:cxn modelId="{CA3461DC-49DE-4FF3-A8B3-25DC5AAE5799}" type="presParOf" srcId="{99AC3D17-3E4B-4966-843B-5B566159B103}" destId="{E33B8895-3136-4AAD-9AAA-5FDDD511284D}" srcOrd="0" destOrd="0" presId="urn:microsoft.com/office/officeart/2005/8/layout/default#4"/>
    <dgm:cxn modelId="{9BAF5998-85A4-4F74-A240-495BDB35A7F7}" type="presParOf" srcId="{99AC3D17-3E4B-4966-843B-5B566159B103}" destId="{3846DC19-8CE3-4BB9-BB34-A326E1D28AEE}" srcOrd="1" destOrd="0" presId="urn:microsoft.com/office/officeart/2005/8/layout/default#4"/>
    <dgm:cxn modelId="{FCF0F502-B9B3-4975-9441-9C4D5AC89213}" type="presParOf" srcId="{99AC3D17-3E4B-4966-843B-5B566159B103}" destId="{4BF6F420-F2D7-4F5F-B215-606011B5649B}" srcOrd="2" destOrd="0" presId="urn:microsoft.com/office/officeart/2005/8/layout/default#4"/>
    <dgm:cxn modelId="{E82DE6C1-EF5D-4CDA-A15F-9C4D063B15B7}" type="presParOf" srcId="{99AC3D17-3E4B-4966-843B-5B566159B103}" destId="{1AD7845B-E2DD-4A42-8779-8C3FD212D215}" srcOrd="3" destOrd="0" presId="urn:microsoft.com/office/officeart/2005/8/layout/default#4"/>
    <dgm:cxn modelId="{346D42D0-28AA-454B-9085-0DFCCEC782F6}" type="presParOf" srcId="{99AC3D17-3E4B-4966-843B-5B566159B103}" destId="{3AD3CEF3-9B2A-4D7C-9323-2A7A1C459ACE}" srcOrd="4" destOrd="0" presId="urn:microsoft.com/office/officeart/2005/8/layout/default#4"/>
    <dgm:cxn modelId="{E34B6335-86D3-4540-B396-D7C756F86EC7}" type="presParOf" srcId="{99AC3D17-3E4B-4966-843B-5B566159B103}" destId="{E0DC54F8-B722-4C42-9C62-B31A5E2E7F9E}" srcOrd="5" destOrd="0" presId="urn:microsoft.com/office/officeart/2005/8/layout/default#4"/>
    <dgm:cxn modelId="{E942D578-2D75-4138-896B-506581659BA0}" type="presParOf" srcId="{99AC3D17-3E4B-4966-843B-5B566159B103}" destId="{A7AF0D08-151E-4083-B1E9-BDDB8BC9E4B4}" srcOrd="6" destOrd="0" presId="urn:microsoft.com/office/officeart/2005/8/layout/default#4"/>
    <dgm:cxn modelId="{77CAF7CE-9BCB-4E45-9EA3-4DEE5524E6AC}" type="presParOf" srcId="{99AC3D17-3E4B-4966-843B-5B566159B103}" destId="{9EF98231-50BA-4FAD-A0CB-6117657C2FF1}" srcOrd="7" destOrd="0" presId="urn:microsoft.com/office/officeart/2005/8/layout/default#4"/>
    <dgm:cxn modelId="{33643E6D-902A-4245-9DE0-7A65CC4A3F92}" type="presParOf" srcId="{99AC3D17-3E4B-4966-843B-5B566159B103}" destId="{B1213ABD-3AAB-4779-B751-30FF7322F694}" srcOrd="8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9F66005-4C86-4C79-B19C-266C378E0F93}" type="doc">
      <dgm:prSet loTypeId="urn:microsoft.com/office/officeart/2005/8/layout/list1" loCatId="list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A2797611-94CB-46D7-A8E3-B66423747A9E}">
      <dgm:prSet phldrT="[Текст]"/>
      <dgm:spPr/>
      <dgm:t>
        <a:bodyPr/>
        <a:lstStyle/>
        <a:p>
          <a:r>
            <a:rPr lang="ru-RU" b="1" i="0" dirty="0" smtClean="0"/>
            <a:t>СУДЕБНОЕ РАЗБИРАТЕЛЬСТВО</a:t>
          </a:r>
          <a:endParaRPr lang="ru-RU" b="1" dirty="0"/>
        </a:p>
      </dgm:t>
    </dgm:pt>
    <dgm:pt modelId="{5668F516-40C2-4933-9472-C3E7041FD7AF}" type="parTrans" cxnId="{E511E937-2A2F-4166-9B4C-4A9CD142735C}">
      <dgm:prSet/>
      <dgm:spPr/>
      <dgm:t>
        <a:bodyPr/>
        <a:lstStyle/>
        <a:p>
          <a:endParaRPr lang="ru-RU" b="1" dirty="0"/>
        </a:p>
      </dgm:t>
    </dgm:pt>
    <dgm:pt modelId="{C5A3F86B-F3B1-4F81-A7AA-9FD9CEFC637A}" type="sibTrans" cxnId="{E511E937-2A2F-4166-9B4C-4A9CD142735C}">
      <dgm:prSet/>
      <dgm:spPr/>
      <dgm:t>
        <a:bodyPr/>
        <a:lstStyle/>
        <a:p>
          <a:endParaRPr lang="ru-RU" b="1" dirty="0"/>
        </a:p>
      </dgm:t>
    </dgm:pt>
    <dgm:pt modelId="{97BD1F1A-787B-441F-BD75-4016E9A19EE1}">
      <dgm:prSet/>
      <dgm:spPr/>
      <dgm:t>
        <a:bodyPr/>
        <a:lstStyle/>
        <a:p>
          <a:r>
            <a:rPr lang="ru-RU" b="1" i="0" dirty="0" smtClean="0"/>
            <a:t>ВОЗБУЖДЕНИЕ ГРАЖДАНСКОГО ДЕЛА В СУДЕ</a:t>
          </a:r>
          <a:endParaRPr lang="ru-RU" b="1" dirty="0"/>
        </a:p>
      </dgm:t>
    </dgm:pt>
    <dgm:pt modelId="{585299DC-227D-41DB-BA1A-253E848ED074}" type="parTrans" cxnId="{5036EB47-4C28-48DB-9143-05ED2D891D0F}">
      <dgm:prSet/>
      <dgm:spPr/>
      <dgm:t>
        <a:bodyPr/>
        <a:lstStyle/>
        <a:p>
          <a:endParaRPr lang="ru-RU" b="1" dirty="0"/>
        </a:p>
      </dgm:t>
    </dgm:pt>
    <dgm:pt modelId="{40C4105C-F1E3-4BE3-92A4-C383700E3F65}" type="sibTrans" cxnId="{5036EB47-4C28-48DB-9143-05ED2D891D0F}">
      <dgm:prSet/>
      <dgm:spPr/>
      <dgm:t>
        <a:bodyPr/>
        <a:lstStyle/>
        <a:p>
          <a:endParaRPr lang="ru-RU" b="1" dirty="0"/>
        </a:p>
      </dgm:t>
    </dgm:pt>
    <dgm:pt modelId="{44E9EC74-4FCB-49DE-9C35-F138113CB93A}">
      <dgm:prSet/>
      <dgm:spPr/>
      <dgm:t>
        <a:bodyPr/>
        <a:lstStyle/>
        <a:p>
          <a:r>
            <a:rPr lang="ru-RU" b="1" i="0" dirty="0" smtClean="0"/>
            <a:t>ПОДГОТОВКА ДЕЛА К СУДЕБНОМУ РАЗБИРАТЕЛЬСТВУ</a:t>
          </a:r>
          <a:endParaRPr lang="ru-RU" b="1" dirty="0"/>
        </a:p>
      </dgm:t>
    </dgm:pt>
    <dgm:pt modelId="{341A3704-1269-4C7C-B234-60C35211BD1D}" type="parTrans" cxnId="{76B262D6-3DE9-4418-A41B-E1BB05081568}">
      <dgm:prSet/>
      <dgm:spPr/>
      <dgm:t>
        <a:bodyPr/>
        <a:lstStyle/>
        <a:p>
          <a:endParaRPr lang="ru-RU" b="1" dirty="0"/>
        </a:p>
      </dgm:t>
    </dgm:pt>
    <dgm:pt modelId="{89DA61B1-E1C5-40CB-A138-E94AB803AFC4}" type="sibTrans" cxnId="{76B262D6-3DE9-4418-A41B-E1BB05081568}">
      <dgm:prSet/>
      <dgm:spPr/>
      <dgm:t>
        <a:bodyPr/>
        <a:lstStyle/>
        <a:p>
          <a:endParaRPr lang="ru-RU" b="1" dirty="0"/>
        </a:p>
      </dgm:t>
    </dgm:pt>
    <dgm:pt modelId="{A6AA1267-7073-4F59-9FB4-AFE22D53BDD3}">
      <dgm:prSet/>
      <dgm:spPr/>
      <dgm:t>
        <a:bodyPr/>
        <a:lstStyle/>
        <a:p>
          <a:r>
            <a:rPr lang="ru-RU" b="1" i="0" dirty="0" smtClean="0"/>
            <a:t>ВЫНЕСЕНИЕ СУДЕБНОГО РЕШЕНИЯ И ЕГО ОБЪЯВЛЕНИЕ</a:t>
          </a:r>
          <a:endParaRPr lang="ru-RU" b="1" dirty="0"/>
        </a:p>
      </dgm:t>
    </dgm:pt>
    <dgm:pt modelId="{D60B9D2C-D211-4D34-860B-C501D5216984}" type="parTrans" cxnId="{7EDF4259-61CB-4103-B687-B1D398CCA2DC}">
      <dgm:prSet/>
      <dgm:spPr/>
      <dgm:t>
        <a:bodyPr/>
        <a:lstStyle/>
        <a:p>
          <a:endParaRPr lang="ru-RU" b="1" dirty="0"/>
        </a:p>
      </dgm:t>
    </dgm:pt>
    <dgm:pt modelId="{A36861A3-1A0C-491E-B94F-E3F2FBAACE97}" type="sibTrans" cxnId="{7EDF4259-61CB-4103-B687-B1D398CCA2DC}">
      <dgm:prSet/>
      <dgm:spPr/>
      <dgm:t>
        <a:bodyPr/>
        <a:lstStyle/>
        <a:p>
          <a:endParaRPr lang="ru-RU" b="1" dirty="0"/>
        </a:p>
      </dgm:t>
    </dgm:pt>
    <dgm:pt modelId="{805E92A4-6810-4A42-B152-1FA50C06F30A}" type="pres">
      <dgm:prSet presAssocID="{19F66005-4C86-4C79-B19C-266C378E0F9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54160A3-E75C-4C17-BE7E-80F3477E115B}" type="pres">
      <dgm:prSet presAssocID="{97BD1F1A-787B-441F-BD75-4016E9A19EE1}" presName="parentLin" presStyleCnt="0"/>
      <dgm:spPr/>
    </dgm:pt>
    <dgm:pt modelId="{86555B40-86E1-4C44-9F0F-A8152BF3B903}" type="pres">
      <dgm:prSet presAssocID="{97BD1F1A-787B-441F-BD75-4016E9A19EE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2C6C41E-5876-4187-9892-53C897174362}" type="pres">
      <dgm:prSet presAssocID="{97BD1F1A-787B-441F-BD75-4016E9A19EE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C0037E-E812-433C-8461-07509510321D}" type="pres">
      <dgm:prSet presAssocID="{97BD1F1A-787B-441F-BD75-4016E9A19EE1}" presName="negativeSpace" presStyleCnt="0"/>
      <dgm:spPr/>
    </dgm:pt>
    <dgm:pt modelId="{8B5049B4-2959-4B13-B868-DAE8FEE10110}" type="pres">
      <dgm:prSet presAssocID="{97BD1F1A-787B-441F-BD75-4016E9A19EE1}" presName="childText" presStyleLbl="conFgAcc1" presStyleIdx="0" presStyleCnt="4">
        <dgm:presLayoutVars>
          <dgm:bulletEnabled val="1"/>
        </dgm:presLayoutVars>
      </dgm:prSet>
      <dgm:spPr/>
    </dgm:pt>
    <dgm:pt modelId="{003DE91E-606E-4D54-971A-2186B0E6D694}" type="pres">
      <dgm:prSet presAssocID="{40C4105C-F1E3-4BE3-92A4-C383700E3F65}" presName="spaceBetweenRectangles" presStyleCnt="0"/>
      <dgm:spPr/>
    </dgm:pt>
    <dgm:pt modelId="{04E9E6F7-2A59-48E5-BAF9-59F4529D6FAA}" type="pres">
      <dgm:prSet presAssocID="{44E9EC74-4FCB-49DE-9C35-F138113CB93A}" presName="parentLin" presStyleCnt="0"/>
      <dgm:spPr/>
    </dgm:pt>
    <dgm:pt modelId="{298D4E5E-E4D7-4C4C-A809-EAA061237992}" type="pres">
      <dgm:prSet presAssocID="{44E9EC74-4FCB-49DE-9C35-F138113CB93A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9F7A350-44C8-451A-89E9-4FE7B09C82F4}" type="pres">
      <dgm:prSet presAssocID="{44E9EC74-4FCB-49DE-9C35-F138113CB93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F1A85F-6F26-4F32-B9BA-0EEAE88730E5}" type="pres">
      <dgm:prSet presAssocID="{44E9EC74-4FCB-49DE-9C35-F138113CB93A}" presName="negativeSpace" presStyleCnt="0"/>
      <dgm:spPr/>
    </dgm:pt>
    <dgm:pt modelId="{0ED612E2-C1E4-49B6-92FE-518AC2F97BCA}" type="pres">
      <dgm:prSet presAssocID="{44E9EC74-4FCB-49DE-9C35-F138113CB93A}" presName="childText" presStyleLbl="conFgAcc1" presStyleIdx="1" presStyleCnt="4">
        <dgm:presLayoutVars>
          <dgm:bulletEnabled val="1"/>
        </dgm:presLayoutVars>
      </dgm:prSet>
      <dgm:spPr/>
    </dgm:pt>
    <dgm:pt modelId="{1E6CAB9A-7C04-4DAF-9122-C8CAC1B2954F}" type="pres">
      <dgm:prSet presAssocID="{89DA61B1-E1C5-40CB-A138-E94AB803AFC4}" presName="spaceBetweenRectangles" presStyleCnt="0"/>
      <dgm:spPr/>
    </dgm:pt>
    <dgm:pt modelId="{74586DA9-C69C-45A8-99D5-411E2939A8F6}" type="pres">
      <dgm:prSet presAssocID="{A2797611-94CB-46D7-A8E3-B66423747A9E}" presName="parentLin" presStyleCnt="0"/>
      <dgm:spPr/>
    </dgm:pt>
    <dgm:pt modelId="{61A05091-A5C1-4957-AEF1-1468A3F1CE54}" type="pres">
      <dgm:prSet presAssocID="{A2797611-94CB-46D7-A8E3-B66423747A9E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22B6D898-55EF-4C88-910F-7373C1EAC5BF}" type="pres">
      <dgm:prSet presAssocID="{A2797611-94CB-46D7-A8E3-B66423747A9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BFB25D-DDA0-4A7A-860D-D76110E81A6C}" type="pres">
      <dgm:prSet presAssocID="{A2797611-94CB-46D7-A8E3-B66423747A9E}" presName="negativeSpace" presStyleCnt="0"/>
      <dgm:spPr/>
    </dgm:pt>
    <dgm:pt modelId="{1071B73D-376F-4FF6-8327-16A173CE1BA3}" type="pres">
      <dgm:prSet presAssocID="{A2797611-94CB-46D7-A8E3-B66423747A9E}" presName="childText" presStyleLbl="conFgAcc1" presStyleIdx="2" presStyleCnt="4">
        <dgm:presLayoutVars>
          <dgm:bulletEnabled val="1"/>
        </dgm:presLayoutVars>
      </dgm:prSet>
      <dgm:spPr/>
    </dgm:pt>
    <dgm:pt modelId="{1F6858B1-0CE1-45B0-BB4A-5BE854F2EBC8}" type="pres">
      <dgm:prSet presAssocID="{C5A3F86B-F3B1-4F81-A7AA-9FD9CEFC637A}" presName="spaceBetweenRectangles" presStyleCnt="0"/>
      <dgm:spPr/>
    </dgm:pt>
    <dgm:pt modelId="{5A0E5656-F77E-443C-A617-D04BBFF34E55}" type="pres">
      <dgm:prSet presAssocID="{A6AA1267-7073-4F59-9FB4-AFE22D53BDD3}" presName="parentLin" presStyleCnt="0"/>
      <dgm:spPr/>
    </dgm:pt>
    <dgm:pt modelId="{410CCDE1-889F-43F1-861E-49F9F8956AE0}" type="pres">
      <dgm:prSet presAssocID="{A6AA1267-7073-4F59-9FB4-AFE22D53BDD3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ACF40E29-6DAD-423D-B9D8-B549378F3611}" type="pres">
      <dgm:prSet presAssocID="{A6AA1267-7073-4F59-9FB4-AFE22D53BDD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8E43BE-F19F-458F-9892-67D8974C2EC2}" type="pres">
      <dgm:prSet presAssocID="{A6AA1267-7073-4F59-9FB4-AFE22D53BDD3}" presName="negativeSpace" presStyleCnt="0"/>
      <dgm:spPr/>
    </dgm:pt>
    <dgm:pt modelId="{7BCC6F07-5DCD-4D77-92D2-AB48D69DF47A}" type="pres">
      <dgm:prSet presAssocID="{A6AA1267-7073-4F59-9FB4-AFE22D53BDD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0B84B25-4BB5-47D8-B311-FF08A3D0DCDA}" type="presOf" srcId="{19F66005-4C86-4C79-B19C-266C378E0F93}" destId="{805E92A4-6810-4A42-B152-1FA50C06F30A}" srcOrd="0" destOrd="0" presId="urn:microsoft.com/office/officeart/2005/8/layout/list1"/>
    <dgm:cxn modelId="{866796E0-8A13-4159-A610-029EE01DF230}" type="presOf" srcId="{44E9EC74-4FCB-49DE-9C35-F138113CB93A}" destId="{29F7A350-44C8-451A-89E9-4FE7B09C82F4}" srcOrd="1" destOrd="0" presId="urn:microsoft.com/office/officeart/2005/8/layout/list1"/>
    <dgm:cxn modelId="{31774A2C-576F-4599-AFAF-69F1FDDE0061}" type="presOf" srcId="{97BD1F1A-787B-441F-BD75-4016E9A19EE1}" destId="{86555B40-86E1-4C44-9F0F-A8152BF3B903}" srcOrd="0" destOrd="0" presId="urn:microsoft.com/office/officeart/2005/8/layout/list1"/>
    <dgm:cxn modelId="{7EDF4259-61CB-4103-B687-B1D398CCA2DC}" srcId="{19F66005-4C86-4C79-B19C-266C378E0F93}" destId="{A6AA1267-7073-4F59-9FB4-AFE22D53BDD3}" srcOrd="3" destOrd="0" parTransId="{D60B9D2C-D211-4D34-860B-C501D5216984}" sibTransId="{A36861A3-1A0C-491E-B94F-E3F2FBAACE97}"/>
    <dgm:cxn modelId="{5B8FAFA9-1133-4864-A87B-AA4AF19B2C71}" type="presOf" srcId="{A2797611-94CB-46D7-A8E3-B66423747A9E}" destId="{61A05091-A5C1-4957-AEF1-1468A3F1CE54}" srcOrd="0" destOrd="0" presId="urn:microsoft.com/office/officeart/2005/8/layout/list1"/>
    <dgm:cxn modelId="{76B262D6-3DE9-4418-A41B-E1BB05081568}" srcId="{19F66005-4C86-4C79-B19C-266C378E0F93}" destId="{44E9EC74-4FCB-49DE-9C35-F138113CB93A}" srcOrd="1" destOrd="0" parTransId="{341A3704-1269-4C7C-B234-60C35211BD1D}" sibTransId="{89DA61B1-E1C5-40CB-A138-E94AB803AFC4}"/>
    <dgm:cxn modelId="{5036EB47-4C28-48DB-9143-05ED2D891D0F}" srcId="{19F66005-4C86-4C79-B19C-266C378E0F93}" destId="{97BD1F1A-787B-441F-BD75-4016E9A19EE1}" srcOrd="0" destOrd="0" parTransId="{585299DC-227D-41DB-BA1A-253E848ED074}" sibTransId="{40C4105C-F1E3-4BE3-92A4-C383700E3F65}"/>
    <dgm:cxn modelId="{E511E937-2A2F-4166-9B4C-4A9CD142735C}" srcId="{19F66005-4C86-4C79-B19C-266C378E0F93}" destId="{A2797611-94CB-46D7-A8E3-B66423747A9E}" srcOrd="2" destOrd="0" parTransId="{5668F516-40C2-4933-9472-C3E7041FD7AF}" sibTransId="{C5A3F86B-F3B1-4F81-A7AA-9FD9CEFC637A}"/>
    <dgm:cxn modelId="{15F606BE-4E11-49B6-9F8B-454B57AD69FD}" type="presOf" srcId="{A6AA1267-7073-4F59-9FB4-AFE22D53BDD3}" destId="{ACF40E29-6DAD-423D-B9D8-B549378F3611}" srcOrd="1" destOrd="0" presId="urn:microsoft.com/office/officeart/2005/8/layout/list1"/>
    <dgm:cxn modelId="{C493FA52-5F4D-4E7A-95DB-93A915A584BB}" type="presOf" srcId="{A6AA1267-7073-4F59-9FB4-AFE22D53BDD3}" destId="{410CCDE1-889F-43F1-861E-49F9F8956AE0}" srcOrd="0" destOrd="0" presId="urn:microsoft.com/office/officeart/2005/8/layout/list1"/>
    <dgm:cxn modelId="{438B3D49-A4C3-44B2-B77E-9EA4CCC670AF}" type="presOf" srcId="{44E9EC74-4FCB-49DE-9C35-F138113CB93A}" destId="{298D4E5E-E4D7-4C4C-A809-EAA061237992}" srcOrd="0" destOrd="0" presId="urn:microsoft.com/office/officeart/2005/8/layout/list1"/>
    <dgm:cxn modelId="{CA942B19-CB48-44E6-AFAA-725E60B885F9}" type="presOf" srcId="{A2797611-94CB-46D7-A8E3-B66423747A9E}" destId="{22B6D898-55EF-4C88-910F-7373C1EAC5BF}" srcOrd="1" destOrd="0" presId="urn:microsoft.com/office/officeart/2005/8/layout/list1"/>
    <dgm:cxn modelId="{500CAE86-C5B0-4B9E-91A9-3B56A64BCD66}" type="presOf" srcId="{97BD1F1A-787B-441F-BD75-4016E9A19EE1}" destId="{62C6C41E-5876-4187-9892-53C897174362}" srcOrd="1" destOrd="0" presId="urn:microsoft.com/office/officeart/2005/8/layout/list1"/>
    <dgm:cxn modelId="{75B6C609-EE45-4C26-BF29-0C7105623DC5}" type="presParOf" srcId="{805E92A4-6810-4A42-B152-1FA50C06F30A}" destId="{B54160A3-E75C-4C17-BE7E-80F3477E115B}" srcOrd="0" destOrd="0" presId="urn:microsoft.com/office/officeart/2005/8/layout/list1"/>
    <dgm:cxn modelId="{748C20EC-9910-4A03-BFCA-CE40659D86C1}" type="presParOf" srcId="{B54160A3-E75C-4C17-BE7E-80F3477E115B}" destId="{86555B40-86E1-4C44-9F0F-A8152BF3B903}" srcOrd="0" destOrd="0" presId="urn:microsoft.com/office/officeart/2005/8/layout/list1"/>
    <dgm:cxn modelId="{8B70AE5D-A3E5-4FB6-8FF0-515479F34D16}" type="presParOf" srcId="{B54160A3-E75C-4C17-BE7E-80F3477E115B}" destId="{62C6C41E-5876-4187-9892-53C897174362}" srcOrd="1" destOrd="0" presId="urn:microsoft.com/office/officeart/2005/8/layout/list1"/>
    <dgm:cxn modelId="{48292507-E964-48D9-9628-3D151FE338E8}" type="presParOf" srcId="{805E92A4-6810-4A42-B152-1FA50C06F30A}" destId="{37C0037E-E812-433C-8461-07509510321D}" srcOrd="1" destOrd="0" presId="urn:microsoft.com/office/officeart/2005/8/layout/list1"/>
    <dgm:cxn modelId="{005B50BF-572B-4642-961E-17B6E19193C1}" type="presParOf" srcId="{805E92A4-6810-4A42-B152-1FA50C06F30A}" destId="{8B5049B4-2959-4B13-B868-DAE8FEE10110}" srcOrd="2" destOrd="0" presId="urn:microsoft.com/office/officeart/2005/8/layout/list1"/>
    <dgm:cxn modelId="{AD89BC19-43BB-40DE-9156-43B9ADBD9B07}" type="presParOf" srcId="{805E92A4-6810-4A42-B152-1FA50C06F30A}" destId="{003DE91E-606E-4D54-971A-2186B0E6D694}" srcOrd="3" destOrd="0" presId="urn:microsoft.com/office/officeart/2005/8/layout/list1"/>
    <dgm:cxn modelId="{E235A17E-2E29-4EBD-87BB-1D8B393317FC}" type="presParOf" srcId="{805E92A4-6810-4A42-B152-1FA50C06F30A}" destId="{04E9E6F7-2A59-48E5-BAF9-59F4529D6FAA}" srcOrd="4" destOrd="0" presId="urn:microsoft.com/office/officeart/2005/8/layout/list1"/>
    <dgm:cxn modelId="{4CECAE70-C704-4120-BDC5-2DD960E6E952}" type="presParOf" srcId="{04E9E6F7-2A59-48E5-BAF9-59F4529D6FAA}" destId="{298D4E5E-E4D7-4C4C-A809-EAA061237992}" srcOrd="0" destOrd="0" presId="urn:microsoft.com/office/officeart/2005/8/layout/list1"/>
    <dgm:cxn modelId="{FBFE4728-D1AE-41D6-8AFF-3B7E0B5B3736}" type="presParOf" srcId="{04E9E6F7-2A59-48E5-BAF9-59F4529D6FAA}" destId="{29F7A350-44C8-451A-89E9-4FE7B09C82F4}" srcOrd="1" destOrd="0" presId="urn:microsoft.com/office/officeart/2005/8/layout/list1"/>
    <dgm:cxn modelId="{5F543476-5AEE-4A68-B181-19D80731261B}" type="presParOf" srcId="{805E92A4-6810-4A42-B152-1FA50C06F30A}" destId="{92F1A85F-6F26-4F32-B9BA-0EEAE88730E5}" srcOrd="5" destOrd="0" presId="urn:microsoft.com/office/officeart/2005/8/layout/list1"/>
    <dgm:cxn modelId="{FA6FCDDB-E75C-4B4A-BCC8-BA662D027761}" type="presParOf" srcId="{805E92A4-6810-4A42-B152-1FA50C06F30A}" destId="{0ED612E2-C1E4-49B6-92FE-518AC2F97BCA}" srcOrd="6" destOrd="0" presId="urn:microsoft.com/office/officeart/2005/8/layout/list1"/>
    <dgm:cxn modelId="{EBCFFFC1-B8B0-4364-9A6D-31C06661283E}" type="presParOf" srcId="{805E92A4-6810-4A42-B152-1FA50C06F30A}" destId="{1E6CAB9A-7C04-4DAF-9122-C8CAC1B2954F}" srcOrd="7" destOrd="0" presId="urn:microsoft.com/office/officeart/2005/8/layout/list1"/>
    <dgm:cxn modelId="{D3B0DD6A-96B8-4D07-A625-662A449DF03F}" type="presParOf" srcId="{805E92A4-6810-4A42-B152-1FA50C06F30A}" destId="{74586DA9-C69C-45A8-99D5-411E2939A8F6}" srcOrd="8" destOrd="0" presId="urn:microsoft.com/office/officeart/2005/8/layout/list1"/>
    <dgm:cxn modelId="{278FE193-8802-4E62-8E46-2C794CAF0340}" type="presParOf" srcId="{74586DA9-C69C-45A8-99D5-411E2939A8F6}" destId="{61A05091-A5C1-4957-AEF1-1468A3F1CE54}" srcOrd="0" destOrd="0" presId="urn:microsoft.com/office/officeart/2005/8/layout/list1"/>
    <dgm:cxn modelId="{E8777C91-8A09-43B3-8A4D-EC2D17A90F04}" type="presParOf" srcId="{74586DA9-C69C-45A8-99D5-411E2939A8F6}" destId="{22B6D898-55EF-4C88-910F-7373C1EAC5BF}" srcOrd="1" destOrd="0" presId="urn:microsoft.com/office/officeart/2005/8/layout/list1"/>
    <dgm:cxn modelId="{676577A6-7C4A-46F2-B281-3B5A59F17781}" type="presParOf" srcId="{805E92A4-6810-4A42-B152-1FA50C06F30A}" destId="{24BFB25D-DDA0-4A7A-860D-D76110E81A6C}" srcOrd="9" destOrd="0" presId="urn:microsoft.com/office/officeart/2005/8/layout/list1"/>
    <dgm:cxn modelId="{AD2BC77F-0464-42D6-ADC6-3DBEFF0B4A16}" type="presParOf" srcId="{805E92A4-6810-4A42-B152-1FA50C06F30A}" destId="{1071B73D-376F-4FF6-8327-16A173CE1BA3}" srcOrd="10" destOrd="0" presId="urn:microsoft.com/office/officeart/2005/8/layout/list1"/>
    <dgm:cxn modelId="{46BFF882-70A0-4D75-910A-769E99741B31}" type="presParOf" srcId="{805E92A4-6810-4A42-B152-1FA50C06F30A}" destId="{1F6858B1-0CE1-45B0-BB4A-5BE854F2EBC8}" srcOrd="11" destOrd="0" presId="urn:microsoft.com/office/officeart/2005/8/layout/list1"/>
    <dgm:cxn modelId="{B9E1D39D-9073-42E1-8AAE-BEED0126736D}" type="presParOf" srcId="{805E92A4-6810-4A42-B152-1FA50C06F30A}" destId="{5A0E5656-F77E-443C-A617-D04BBFF34E55}" srcOrd="12" destOrd="0" presId="urn:microsoft.com/office/officeart/2005/8/layout/list1"/>
    <dgm:cxn modelId="{D8FDFFAB-7DE9-44D2-960A-4D2803FBD613}" type="presParOf" srcId="{5A0E5656-F77E-443C-A617-D04BBFF34E55}" destId="{410CCDE1-889F-43F1-861E-49F9F8956AE0}" srcOrd="0" destOrd="0" presId="urn:microsoft.com/office/officeart/2005/8/layout/list1"/>
    <dgm:cxn modelId="{68A6C0C2-8CA0-4A1D-BAC9-87021E993C6C}" type="presParOf" srcId="{5A0E5656-F77E-443C-A617-D04BBFF34E55}" destId="{ACF40E29-6DAD-423D-B9D8-B549378F3611}" srcOrd="1" destOrd="0" presId="urn:microsoft.com/office/officeart/2005/8/layout/list1"/>
    <dgm:cxn modelId="{10A491D9-228E-473F-A88C-702D5846502B}" type="presParOf" srcId="{805E92A4-6810-4A42-B152-1FA50C06F30A}" destId="{738E43BE-F19F-458F-9892-67D8974C2EC2}" srcOrd="13" destOrd="0" presId="urn:microsoft.com/office/officeart/2005/8/layout/list1"/>
    <dgm:cxn modelId="{877D6610-B6F2-4280-8898-98500CC36737}" type="presParOf" srcId="{805E92A4-6810-4A42-B152-1FA50C06F30A}" destId="{7BCC6F07-5DCD-4D77-92D2-AB48D69DF47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pPr/>
              <a:t>7/17/2021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6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microsoft.com/office/2007/relationships/hdphoto" Target="../media/hdphoto1.wdp"/><Relationship Id="rId7" Type="http://schemas.openxmlformats.org/officeDocument/2006/relationships/diagramColors" Target="../diagrams/colors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7127" y="953036"/>
            <a:ext cx="10831132" cy="2975019"/>
          </a:xfrm>
        </p:spPr>
        <p:txBody>
          <a:bodyPr/>
          <a:lstStyle/>
          <a:p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ГРАЖДАНСКОЕ  </a:t>
            </a:r>
            <a:b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>
                <a:solidFill>
                  <a:schemeClr val="bg1"/>
                </a:solidFill>
              </a:rPr>
              <a:t>ЛЕКЦИЯ 6</a:t>
            </a:r>
            <a:endParaRPr lang="ru-RU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890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ИМУЩЕСТВЕННЫЕ ПРАВА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0961" y="2380762"/>
          <a:ext cx="11880362" cy="4324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ОБЪЕКТЫ ИМУЩЕСТВЕННОГО ПРАВА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6590905"/>
              </p:ext>
            </p:extLst>
          </p:nvPr>
        </p:nvGraphicFramePr>
        <p:xfrm>
          <a:off x="132118" y="2303248"/>
          <a:ext cx="7606163" cy="4384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868" y="2681202"/>
            <a:ext cx="5358132" cy="3692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2606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ОБЪЕКТЫ ИМУЩЕСТВЕННОГО ПРАВА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1074401"/>
              </p:ext>
            </p:extLst>
          </p:nvPr>
        </p:nvGraphicFramePr>
        <p:xfrm>
          <a:off x="6537277" y="2464420"/>
          <a:ext cx="5418161" cy="41930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16" y="2204277"/>
            <a:ext cx="3209195" cy="2261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397" y="2299811"/>
            <a:ext cx="3134436" cy="27776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537" y="4389659"/>
            <a:ext cx="3294948" cy="24683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470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ЛИЧНЫЕ НЕИМУЩЕСТВЕННЫЕ ПРАВА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17975" y="2303250"/>
            <a:ext cx="11360043" cy="1422589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Даны человеку с рождения.</a:t>
            </a:r>
          </a:p>
          <a:p>
            <a:r>
              <a:rPr lang="ru-RU" sz="3200" b="1" dirty="0" smtClean="0"/>
              <a:t>Не связаны с имущественными отношениями.</a:t>
            </a:r>
            <a:endParaRPr lang="ru-RU" sz="3200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93816114"/>
              </p:ext>
            </p:extLst>
          </p:nvPr>
        </p:nvGraphicFramePr>
        <p:xfrm>
          <a:off x="805219" y="3452883"/>
          <a:ext cx="10372298" cy="3302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677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01" b="97759" l="209" r="98536">
                        <a14:backgroundMark x1="7531" y1="14286" x2="7531" y2="14286"/>
                        <a14:backgroundMark x1="9205" y1="11485" x2="9205" y2="114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838" y="3822942"/>
            <a:ext cx="4116222" cy="3074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570" y="973668"/>
            <a:ext cx="10249469" cy="706964"/>
          </a:xfrm>
        </p:spPr>
        <p:txBody>
          <a:bodyPr/>
          <a:lstStyle/>
          <a:p>
            <a:r>
              <a:rPr lang="ru-RU" sz="4400" b="1" dirty="0" smtClean="0"/>
              <a:t>ПРАВО НА ИНТЕЛЛЕКТУАЛЬНУЮ СОБСТВЕННОСТЬ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09433" y="2306472"/>
            <a:ext cx="6277970" cy="3971498"/>
          </a:xfrm>
        </p:spPr>
        <p:txBody>
          <a:bodyPr>
            <a:normAutofit/>
          </a:bodyPr>
          <a:lstStyle/>
          <a:p>
            <a:r>
              <a:rPr lang="ru-RU" sz="2800" b="1" dirty="0"/>
              <a:t>Исключительные права как личного неимущественного, так и имущественного характера на результаты интеллектуальной </a:t>
            </a:r>
            <a:r>
              <a:rPr lang="ru-RU" sz="2800" b="1" dirty="0" smtClean="0"/>
              <a:t>деятельности.</a:t>
            </a:r>
            <a:endParaRPr lang="ru-RU" sz="28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90265358"/>
              </p:ext>
            </p:extLst>
          </p:nvPr>
        </p:nvGraphicFramePr>
        <p:xfrm>
          <a:off x="7410734" y="2603499"/>
          <a:ext cx="4612943" cy="4097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Овал 5"/>
          <p:cNvSpPr/>
          <p:nvPr/>
        </p:nvSpPr>
        <p:spPr>
          <a:xfrm>
            <a:off x="445477" y="5334000"/>
            <a:ext cx="3012831" cy="1371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СТ. 128 ГК РФ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835624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НАСЛЕДОВАНИЕ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1496" y="2357840"/>
            <a:ext cx="6132952" cy="4247676"/>
          </a:xfrm>
        </p:spPr>
        <p:txBody>
          <a:bodyPr/>
          <a:lstStyle/>
          <a:p>
            <a:r>
              <a:rPr lang="ru-RU" sz="3200" b="1" dirty="0"/>
              <a:t>Переход прав и обязанностей умершего лица к его наследникам </a:t>
            </a:r>
            <a:r>
              <a:rPr lang="ru-RU" sz="3200" b="1" dirty="0" smtClean="0"/>
              <a:t>  в </a:t>
            </a:r>
            <a:r>
              <a:rPr lang="ru-RU" sz="3200" b="1" dirty="0"/>
              <a:t>соответствии </a:t>
            </a:r>
            <a:r>
              <a:rPr lang="ru-RU" sz="3200" b="1" dirty="0" smtClean="0"/>
              <a:t>                  с </a:t>
            </a:r>
            <a:r>
              <a:rPr lang="ru-RU" sz="3200" b="1" dirty="0"/>
              <a:t>нормами </a:t>
            </a:r>
            <a:r>
              <a:rPr lang="ru-RU" sz="3200" b="1" dirty="0" smtClean="0"/>
              <a:t>права.</a:t>
            </a:r>
            <a:endParaRPr lang="ru-RU" sz="3200" b="1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78524142"/>
              </p:ext>
            </p:extLst>
          </p:nvPr>
        </p:nvGraphicFramePr>
        <p:xfrm>
          <a:off x="4844955" y="2142699"/>
          <a:ext cx="7192370" cy="457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3223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НАСЛЕДОВАНИЕ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66677" y="2439377"/>
            <a:ext cx="4825158" cy="3416301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Наследники могут принять наследство или отказаться от него в течение 6 месяцев со дня смерти наследодателя.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08712" y="2404208"/>
            <a:ext cx="4825159" cy="34163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Право на обязательную долю в наследстве: </a:t>
            </a:r>
            <a:r>
              <a:rPr lang="ru-RU" sz="2400" b="1" dirty="0" smtClean="0"/>
              <a:t>несовершеннолетние или нетрудоспособные наследники первой очереди независимо от воли умершего наследуют </a:t>
            </a:r>
            <a:r>
              <a:rPr lang="ru-RU" sz="2400" b="1" dirty="0" smtClean="0">
                <a:solidFill>
                  <a:srgbClr val="FF0000"/>
                </a:solidFill>
              </a:rPr>
              <a:t>½ доли </a:t>
            </a:r>
            <a:r>
              <a:rPr lang="ru-RU" sz="2400" b="1" dirty="0" smtClean="0"/>
              <a:t>наследства, которое причиталось бы каждому из них при наследовании по закону.</a:t>
            </a:r>
            <a:endParaRPr lang="ru-RU" sz="24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ЗАЩИТА ГРАЖДАНСКИХ ПРАВ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023" y="2603500"/>
            <a:ext cx="5540991" cy="3838243"/>
          </a:xfrm>
        </p:spPr>
        <p:txBody>
          <a:bodyPr>
            <a:noAutofit/>
          </a:bodyPr>
          <a:lstStyle/>
          <a:p>
            <a:r>
              <a:rPr lang="ru-RU" sz="2800" b="1" dirty="0"/>
              <a:t>Предусмотренные законом меры, направленные на восстановление нарушенного гражданского права субъекта или на обеспечение этот </a:t>
            </a:r>
            <a:r>
              <a:rPr lang="ru-RU" sz="2800" b="1" dirty="0" smtClean="0"/>
              <a:t>права.</a:t>
            </a:r>
            <a:endParaRPr lang="ru-RU" sz="28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43584782"/>
              </p:ext>
            </p:extLst>
          </p:nvPr>
        </p:nvGraphicFramePr>
        <p:xfrm>
          <a:off x="4721105" y="2535262"/>
          <a:ext cx="7247982" cy="4029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6677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54954" y="1133341"/>
            <a:ext cx="8761413" cy="1004551"/>
          </a:xfrm>
        </p:spPr>
        <p:txBody>
          <a:bodyPr/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СТАДИИ ГРАЖДАНСКОГО ПРОЦЕССА</a:t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146777"/>
              </p:ext>
            </p:extLst>
          </p:nvPr>
        </p:nvGraphicFramePr>
        <p:xfrm>
          <a:off x="463639" y="2305319"/>
          <a:ext cx="11307651" cy="44045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9076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035" y="973668"/>
            <a:ext cx="10393250" cy="706964"/>
          </a:xfrm>
        </p:spPr>
        <p:txBody>
          <a:bodyPr/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ГРАЖДАНСКИЕ  ПРАВООТНОШЕНИЯ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5177" y="2627290"/>
            <a:ext cx="8276823" cy="4005330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Имущественные или личные неимущественные отношения, регулируемые нормами гражданского права.</a:t>
            </a:r>
            <a:endParaRPr lang="ru-RU" sz="4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37" y="1865776"/>
            <a:ext cx="3468925" cy="4761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6962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ГРАЖДАНСКИХ ПРАВООТНОШЕНИЙ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8848982"/>
              </p:ext>
            </p:extLst>
          </p:nvPr>
        </p:nvGraphicFramePr>
        <p:xfrm>
          <a:off x="1155700" y="2603499"/>
          <a:ext cx="10190587" cy="4016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0971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460" y="973668"/>
            <a:ext cx="9903854" cy="706964"/>
          </a:xfrm>
        </p:spPr>
        <p:txBody>
          <a:bodyPr/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СУБЪЕКТЫ ГРАЖДАНСКОГО ПРАВА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Физические лица (граждане)</a:t>
            </a:r>
          </a:p>
          <a:p>
            <a:r>
              <a:rPr lang="ru-RU" sz="3600" b="1" dirty="0" smtClean="0"/>
              <a:t>Юридические лица (коммерческие и некоммерческие организации)</a:t>
            </a:r>
          </a:p>
          <a:p>
            <a:r>
              <a:rPr lang="ru-RU" sz="3600" b="1" dirty="0" smtClean="0"/>
              <a:t>Государство и его субъекты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581602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ГРАЖДАНЕ (ФИЗИЧЕСКИЕ ЛИЦА)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154954" y="2356834"/>
            <a:ext cx="4825157" cy="822928"/>
          </a:xfrm>
        </p:spPr>
        <p:txBody>
          <a:bodyPr/>
          <a:lstStyle/>
          <a:p>
            <a:r>
              <a:rPr lang="ru-RU" b="1" dirty="0" smtClean="0"/>
              <a:t>ГРАЖДАНСКАЯ ПРАВОСПОСОБНОСТЬ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3803908" cy="3185869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Возможность иметь указанные в законах права и обязанности;</a:t>
            </a:r>
          </a:p>
          <a:p>
            <a:r>
              <a:rPr lang="ru-RU" sz="2000" b="1" dirty="0" smtClean="0"/>
              <a:t>Возникает с момента рождения человека и длится до момента его смерти.</a:t>
            </a:r>
            <a:endParaRPr lang="ru-RU" sz="20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427786" y="2356834"/>
            <a:ext cx="4876799" cy="822928"/>
          </a:xfrm>
        </p:spPr>
        <p:txBody>
          <a:bodyPr/>
          <a:lstStyle/>
          <a:p>
            <a:r>
              <a:rPr lang="ru-RU" b="1" dirty="0" smtClean="0"/>
              <a:t>ГРАЖДАНСКАЯ ДЕЕСПОСОБНОСТЬ</a:t>
            </a:r>
            <a:endParaRPr lang="ru-RU" b="1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5486400" y="3179762"/>
            <a:ext cx="6142892" cy="3467223"/>
          </a:xfrm>
        </p:spPr>
        <p:txBody>
          <a:bodyPr>
            <a:noAutofit/>
          </a:bodyPr>
          <a:lstStyle/>
          <a:p>
            <a:r>
              <a:rPr lang="ru-RU" b="1" dirty="0"/>
              <a:t>осознанная способность своими действиями </a:t>
            </a:r>
            <a:r>
              <a:rPr lang="ru-RU" b="1" dirty="0" smtClean="0"/>
              <a:t>приобретать и осуществлять </a:t>
            </a:r>
            <a:r>
              <a:rPr lang="ru-RU" b="1" dirty="0"/>
              <a:t>гражданские </a:t>
            </a:r>
            <a:r>
              <a:rPr lang="ru-RU" b="1" dirty="0" smtClean="0"/>
              <a:t>права;</a:t>
            </a:r>
          </a:p>
          <a:p>
            <a:r>
              <a:rPr lang="ru-RU" b="1" dirty="0" smtClean="0"/>
              <a:t>С рождения до 6 лет – недееспособность;</a:t>
            </a:r>
          </a:p>
          <a:p>
            <a:r>
              <a:rPr lang="ru-RU" b="1" dirty="0" smtClean="0"/>
              <a:t>С 6 до 14 лет (малолетние) – в целом недееспособны;</a:t>
            </a:r>
          </a:p>
          <a:p>
            <a:r>
              <a:rPr lang="ru-RU" b="1" dirty="0" smtClean="0"/>
              <a:t>С 14 до 18 лет – частичная дееспособность;</a:t>
            </a:r>
          </a:p>
          <a:p>
            <a:r>
              <a:rPr lang="ru-RU" b="1" dirty="0" smtClean="0"/>
              <a:t>С 18 лет – полная дееспособность. Иногда наступает с 16 лет (предпринимательство, трудоустройство,  вступление в брак).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34358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ЮРИДИЧЕСКИЕ ЛИЦА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154954" y="2603500"/>
            <a:ext cx="9853015" cy="34163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Коммерческие и некоммерческие организации, имеющие в собственности или управлении обособленное имущество.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Способность иметь гражданские права и нести обязанности наступает </a:t>
            </a:r>
            <a:r>
              <a:rPr lang="ru-RU" sz="3200" b="1" dirty="0" smtClean="0">
                <a:solidFill>
                  <a:srgbClr val="FF0000"/>
                </a:solidFill>
              </a:rPr>
              <a:t>с момента регистрации юридического лица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ГОСУДАРСТВО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370" y="2603500"/>
            <a:ext cx="11207262" cy="4020038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/>
              <a:t>Российская Федерация, субъекты Российской Федерации, муниципальные образования – организации, обладающие властными полномочиями.</a:t>
            </a:r>
          </a:p>
          <a:p>
            <a:r>
              <a:rPr lang="ru-RU" sz="3200" b="1" dirty="0" smtClean="0"/>
              <a:t>Выступают в отношениях, регулируемых гражданским законодательством, на </a:t>
            </a:r>
            <a:r>
              <a:rPr lang="ru-RU" sz="3200" b="1" dirty="0" smtClean="0">
                <a:solidFill>
                  <a:srgbClr val="FF0000"/>
                </a:solidFill>
              </a:rPr>
              <a:t>равных </a:t>
            </a:r>
            <a:r>
              <a:rPr lang="ru-RU" sz="3200" b="1" dirty="0" smtClean="0"/>
              <a:t>началах с иными участниками этих отношений – гражданами и юридическими лицами.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  ГРАЖДАНСКИХ ПРАВООТНОШЕНИЙ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0308" y="2297723"/>
            <a:ext cx="11312769" cy="3722077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Это те ценности, по поводу которых субъекты вступают в правоотношения в сфере гражданского права</a:t>
            </a:r>
          </a:p>
          <a:p>
            <a:r>
              <a:rPr lang="ru-RU" sz="3000" b="1" dirty="0" smtClean="0"/>
              <a:t>Вещи, деньги, ценные бумаги;</a:t>
            </a:r>
          </a:p>
          <a:p>
            <a:r>
              <a:rPr lang="ru-RU" sz="3000" b="1" dirty="0" smtClean="0"/>
              <a:t>Услуги;</a:t>
            </a:r>
          </a:p>
          <a:p>
            <a:r>
              <a:rPr lang="ru-RU" sz="3000" b="1" dirty="0" smtClean="0"/>
              <a:t>Информация;</a:t>
            </a:r>
          </a:p>
          <a:p>
            <a:r>
              <a:rPr lang="ru-RU" sz="3000" b="1" dirty="0" smtClean="0"/>
              <a:t>Результаты интеллектуальной деятельности;</a:t>
            </a:r>
          </a:p>
          <a:p>
            <a:r>
              <a:rPr lang="ru-RU" sz="3000" b="1" dirty="0" smtClean="0"/>
              <a:t>Нематериальные блага.</a:t>
            </a:r>
            <a:endParaRPr lang="ru-RU" sz="3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00" y="3292167"/>
            <a:ext cx="4156100" cy="2382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ГРАЖДАНСКИХ ПРАВООТНОШЕНИЙ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41493" y="3002507"/>
            <a:ext cx="5880694" cy="3575713"/>
          </a:xfrm>
        </p:spPr>
        <p:txBody>
          <a:bodyPr/>
          <a:lstStyle/>
          <a:p>
            <a:r>
              <a:rPr lang="ru-RU" sz="3600" b="1" dirty="0" smtClean="0"/>
              <a:t>Права и обязанности, которые касаются непосредственных участников данного правоотношения.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04" y="2469253"/>
            <a:ext cx="5981894" cy="4108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201</TotalTime>
  <Words>504</Words>
  <Application>Microsoft Office PowerPoint</Application>
  <PresentationFormat>Широкоэкранный</PresentationFormat>
  <Paragraphs>95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Wingdings 3</vt:lpstr>
      <vt:lpstr>Ион (конференц-зал)</vt:lpstr>
      <vt:lpstr>ГРАЖДАНСКОЕ   ПРАВО</vt:lpstr>
      <vt:lpstr>ГРАЖДАНСКИЕ  ПРАВООТНОШЕНИЯ</vt:lpstr>
      <vt:lpstr>СТРУКТУРА ГРАЖДАНСКИХ ПРАВООТНОШЕНИЙ</vt:lpstr>
      <vt:lpstr>СУБЪЕКТЫ ГРАЖДАНСКОГО ПРАВА</vt:lpstr>
      <vt:lpstr>ГРАЖДАНЕ (ФИЗИЧЕСКИЕ ЛИЦА)</vt:lpstr>
      <vt:lpstr>ЮРИДИЧЕСКИЕ ЛИЦА</vt:lpstr>
      <vt:lpstr>ГОСУДАРСТВО</vt:lpstr>
      <vt:lpstr>ОБЪЕКТ  ГРАЖДАНСКИХ ПРАВООТНОШЕНИЙ</vt:lpstr>
      <vt:lpstr>СОДЕРЖАНИЕ ГРАЖДАНСКИХ ПРАВООТНОШЕНИЙ</vt:lpstr>
      <vt:lpstr>ИМУЩЕСТВЕННЫЕ ПРАВА</vt:lpstr>
      <vt:lpstr>ОБЪЕКТЫ ИМУЩЕСТВЕННОГО ПРАВА</vt:lpstr>
      <vt:lpstr>ОБЪЕКТЫ ИМУЩЕСТВЕННОГО ПРАВА</vt:lpstr>
      <vt:lpstr>ЛИЧНЫЕ НЕИМУЩЕСТВЕННЫЕ ПРАВА</vt:lpstr>
      <vt:lpstr>ПРАВО НА ИНТЕЛЛЕКТУАЛЬНУЮ СОБСТВЕННОСТЬ</vt:lpstr>
      <vt:lpstr>НАСЛЕДОВАНИЕ</vt:lpstr>
      <vt:lpstr>НАСЛЕДОВАНИЕ</vt:lpstr>
      <vt:lpstr>ЗАЩИТА ГРАЖДАНСКИХ ПРАВ</vt:lpstr>
      <vt:lpstr>СТАДИИ ГРАЖДАНСКОГО ПРОЦЕССА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ГРАЖДАНСКОЕ   ПРАВО</dc:title>
  <dc:creator>User_1</dc:creator>
  <cp:lastModifiedBy>Admin</cp:lastModifiedBy>
  <cp:revision>20</cp:revision>
  <dcterms:created xsi:type="dcterms:W3CDTF">2017-05-22T08:09:17Z</dcterms:created>
  <dcterms:modified xsi:type="dcterms:W3CDTF">2021-07-17T19:36:32Z</dcterms:modified>
</cp:coreProperties>
</file>